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8" r:id="rId1"/>
  </p:sldMasterIdLst>
  <p:notesMasterIdLst>
    <p:notesMasterId r:id="rId15"/>
  </p:notesMasterIdLst>
  <p:sldIdLst>
    <p:sldId id="256" r:id="rId2"/>
    <p:sldId id="257" r:id="rId3"/>
    <p:sldId id="258" r:id="rId4"/>
    <p:sldId id="270" r:id="rId5"/>
    <p:sldId id="259" r:id="rId6"/>
    <p:sldId id="260" r:id="rId7"/>
    <p:sldId id="261" r:id="rId8"/>
    <p:sldId id="264" r:id="rId9"/>
    <p:sldId id="262" r:id="rId10"/>
    <p:sldId id="265" r:id="rId11"/>
    <p:sldId id="266" r:id="rId12"/>
    <p:sldId id="267" r:id="rId13"/>
    <p:sldId id="274" r:id="rId14"/>
  </p:sldIdLst>
  <p:sldSz cx="9144000" cy="5143500" type="screen16x9"/>
  <p:notesSz cx="6858000" cy="9144000"/>
  <p:embeddedFontLst>
    <p:embeddedFont>
      <p:font typeface="Montserrat" panose="00000500000000000000" pitchFamily="2" charset="0"/>
      <p:regular r:id="rId16"/>
      <p:bold r:id="rId17"/>
      <p:italic r:id="rId18"/>
      <p:boldItalic r:id="rId19"/>
    </p:embeddedFont>
    <p:embeddedFont>
      <p:font typeface="Tahoma" panose="020B0604030504040204" pitchFamily="34" charset="0"/>
      <p:regular r:id="rId20"/>
      <p:bold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96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jp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B9752E-AC5B-433B-AEB1-D695A68FF105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R"/>
        </a:p>
      </dgm:t>
    </dgm:pt>
    <dgm:pt modelId="{81503F47-B73B-4B14-9358-B44459F879D0}">
      <dgm:prSet/>
      <dgm:spPr/>
      <dgm:t>
        <a:bodyPr/>
        <a:lstStyle/>
        <a:p>
          <a:pPr algn="l"/>
          <a:r>
            <a:rPr lang="es-ES" b="1" dirty="0">
              <a:solidFill>
                <a:schemeClr val="tx1"/>
              </a:solidFill>
            </a:rPr>
            <a:t>Proteger al ser humano contra situaciones y amenazas críticas (graves) y omnipresentes (generalizadas).</a:t>
          </a:r>
          <a:endParaRPr lang="es-CR" b="1" dirty="0">
            <a:solidFill>
              <a:schemeClr val="tx1"/>
            </a:solidFill>
          </a:endParaRPr>
        </a:p>
      </dgm:t>
    </dgm:pt>
    <dgm:pt modelId="{ECCE4BF7-C0E3-4D67-97FA-DD1E0E4CA496}" type="parTrans" cxnId="{55A7DB05-DBAE-4BAE-81BB-66460A38632E}">
      <dgm:prSet/>
      <dgm:spPr/>
      <dgm:t>
        <a:bodyPr/>
        <a:lstStyle/>
        <a:p>
          <a:endParaRPr lang="es-CR"/>
        </a:p>
      </dgm:t>
    </dgm:pt>
    <dgm:pt modelId="{D4179B42-2700-4615-BCFC-8FB2A000D5C7}" type="sibTrans" cxnId="{55A7DB05-DBAE-4BAE-81BB-66460A38632E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  <dgm:t>
        <a:bodyPr/>
        <a:lstStyle/>
        <a:p>
          <a:endParaRPr lang="es-CR"/>
        </a:p>
      </dgm:t>
    </dgm:pt>
    <dgm:pt modelId="{07D5AB20-D0E2-471F-A603-89742FF1C3C2}">
      <dgm:prSet phldrT="[Texto]"/>
      <dgm:spPr/>
      <dgm:t>
        <a:bodyPr/>
        <a:lstStyle/>
        <a:p>
          <a:r>
            <a:rPr lang="es-ES" b="1" dirty="0"/>
            <a:t>Protección del núcleo vital.</a:t>
          </a:r>
          <a:endParaRPr lang="es-CR" b="1" dirty="0"/>
        </a:p>
      </dgm:t>
    </dgm:pt>
    <dgm:pt modelId="{656B0E41-9FB3-4B9E-96EF-463AC8917D8E}" type="parTrans" cxnId="{E9C2A151-7312-42E1-8034-F215F44FF271}">
      <dgm:prSet/>
      <dgm:spPr/>
      <dgm:t>
        <a:bodyPr/>
        <a:lstStyle/>
        <a:p>
          <a:endParaRPr lang="es-CR"/>
        </a:p>
      </dgm:t>
    </dgm:pt>
    <dgm:pt modelId="{9D4B9AAF-0DBF-4FDA-8946-55137A4D9973}" type="sibTrans" cxnId="{E9C2A151-7312-42E1-8034-F215F44FF271}">
      <dgm:prSet/>
      <dgm:spPr/>
      <dgm:t>
        <a:bodyPr/>
        <a:lstStyle/>
        <a:p>
          <a:endParaRPr lang="es-CR"/>
        </a:p>
      </dgm:t>
    </dgm:pt>
    <dgm:pt modelId="{81AFC69F-8415-4BA9-93A0-E12A26DF63F7}">
      <dgm:prSet phldrT="[Texto]"/>
      <dgm:spPr/>
      <dgm:t>
        <a:bodyPr/>
        <a:lstStyle/>
        <a:p>
          <a:r>
            <a:rPr lang="es-ES" b="1" dirty="0"/>
            <a:t>Proteger las libertades fundamentales.</a:t>
          </a:r>
          <a:endParaRPr lang="es-CR" b="1" dirty="0"/>
        </a:p>
      </dgm:t>
    </dgm:pt>
    <dgm:pt modelId="{0ADEF755-B5DF-48E1-860B-F50652295F59}" type="parTrans" cxnId="{8E123B97-EFB6-4678-B548-D173E8E2D8CD}">
      <dgm:prSet/>
      <dgm:spPr/>
      <dgm:t>
        <a:bodyPr/>
        <a:lstStyle/>
        <a:p>
          <a:endParaRPr lang="es-CR"/>
        </a:p>
      </dgm:t>
    </dgm:pt>
    <dgm:pt modelId="{B7FD2EE8-1FA5-49AE-B196-2D12592075F4}" type="sibTrans" cxnId="{8E123B97-EFB6-4678-B548-D173E8E2D8CD}">
      <dgm:prSet/>
      <dgm:spPr/>
      <dgm:t>
        <a:bodyPr/>
        <a:lstStyle/>
        <a:p>
          <a:endParaRPr lang="es-CR"/>
        </a:p>
      </dgm:t>
    </dgm:pt>
    <dgm:pt modelId="{DB9822DA-FCF3-406A-8478-CA975B4B6FA1}">
      <dgm:prSet phldrT="[Texto]"/>
      <dgm:spPr/>
      <dgm:t>
        <a:bodyPr/>
        <a:lstStyle/>
        <a:p>
          <a:r>
            <a:rPr lang="es-ES" b="1" dirty="0"/>
            <a:t>Supervivencia, sustento y dignidad.</a:t>
          </a:r>
          <a:endParaRPr lang="es-CR" b="1" dirty="0"/>
        </a:p>
      </dgm:t>
    </dgm:pt>
    <dgm:pt modelId="{70C39BD2-4782-456C-AD4F-089C9C9D17E6}" type="parTrans" cxnId="{93C59EC3-078E-4D45-8E57-179B2C07A968}">
      <dgm:prSet/>
      <dgm:spPr/>
      <dgm:t>
        <a:bodyPr/>
        <a:lstStyle/>
        <a:p>
          <a:endParaRPr lang="es-CR"/>
        </a:p>
      </dgm:t>
    </dgm:pt>
    <dgm:pt modelId="{226BDB30-2853-43D0-876D-B14390D3E2AA}" type="sibTrans" cxnId="{93C59EC3-078E-4D45-8E57-179B2C07A968}">
      <dgm:prSet/>
      <dgm:spPr/>
      <dgm:t>
        <a:bodyPr/>
        <a:lstStyle/>
        <a:p>
          <a:endParaRPr lang="es-CR"/>
        </a:p>
      </dgm:t>
    </dgm:pt>
    <dgm:pt modelId="{DB593109-93E1-4FC1-A449-E63E5F34B01E}" type="pres">
      <dgm:prSet presAssocID="{71B9752E-AC5B-433B-AEB1-D695A68FF105}" presName="Name0" presStyleCnt="0">
        <dgm:presLayoutVars>
          <dgm:chMax val="7"/>
          <dgm:chPref val="7"/>
          <dgm:dir/>
        </dgm:presLayoutVars>
      </dgm:prSet>
      <dgm:spPr/>
    </dgm:pt>
    <dgm:pt modelId="{5F8A2984-FB45-45FE-9B5C-FB41CB23C00C}" type="pres">
      <dgm:prSet presAssocID="{71B9752E-AC5B-433B-AEB1-D695A68FF105}" presName="Name1" presStyleCnt="0"/>
      <dgm:spPr/>
    </dgm:pt>
    <dgm:pt modelId="{96E840C6-9242-4358-8179-6712CDF39E7F}" type="pres">
      <dgm:prSet presAssocID="{D4179B42-2700-4615-BCFC-8FB2A000D5C7}" presName="picture_1" presStyleCnt="0"/>
      <dgm:spPr/>
    </dgm:pt>
    <dgm:pt modelId="{B840EC63-374A-4721-BE16-2D3BDF20B3E9}" type="pres">
      <dgm:prSet presAssocID="{D4179B42-2700-4615-BCFC-8FB2A000D5C7}" presName="pictureRepeatNode" presStyleLbl="alignImgPlace1" presStyleIdx="0" presStyleCnt="4" custScaleX="70538" custScaleY="74478" custLinFactNeighborX="-10196" custLinFactNeighborY="-310"/>
      <dgm:spPr/>
    </dgm:pt>
    <dgm:pt modelId="{721F87CC-82A1-4538-B811-447C993BAC90}" type="pres">
      <dgm:prSet presAssocID="{81503F47-B73B-4B14-9358-B44459F879D0}" presName="text_1" presStyleLbl="node1" presStyleIdx="0" presStyleCnt="0" custScaleX="72136" custScaleY="80224" custLinFactY="-87127" custLinFactNeighborX="-41260" custLinFactNeighborY="-100000">
        <dgm:presLayoutVars>
          <dgm:bulletEnabled val="1"/>
        </dgm:presLayoutVars>
      </dgm:prSet>
      <dgm:spPr/>
    </dgm:pt>
    <dgm:pt modelId="{04F33142-30F1-4640-9CCC-891103A208D4}" type="pres">
      <dgm:prSet presAssocID="{9D4B9AAF-0DBF-4FDA-8946-55137A4D9973}" presName="picture_2" presStyleCnt="0"/>
      <dgm:spPr/>
    </dgm:pt>
    <dgm:pt modelId="{615C7B72-E5DE-4BC3-8966-57517BDD3334}" type="pres">
      <dgm:prSet presAssocID="{9D4B9AAF-0DBF-4FDA-8946-55137A4D9973}" presName="pictureRepeatNode" presStyleLbl="alignImgPlace1" presStyleIdx="1" presStyleCnt="4" custFlipVert="1" custFlipHor="0" custScaleX="12359" custScaleY="4154" custLinFactY="103308" custLinFactNeighborX="-59033" custLinFactNeighborY="200000"/>
      <dgm:spPr/>
    </dgm:pt>
    <dgm:pt modelId="{E0656D7D-B3FD-4F32-82C5-7B4256869F38}" type="pres">
      <dgm:prSet presAssocID="{07D5AB20-D0E2-471F-A603-89742FF1C3C2}" presName="line_2" presStyleLbl="parChTrans1D1" presStyleIdx="0" presStyleCnt="3"/>
      <dgm:spPr/>
    </dgm:pt>
    <dgm:pt modelId="{611E49DA-C277-486C-969E-0C87D13B4DEF}" type="pres">
      <dgm:prSet presAssocID="{07D5AB20-D0E2-471F-A603-89742FF1C3C2}" presName="textparent_2" presStyleLbl="node1" presStyleIdx="0" presStyleCnt="0"/>
      <dgm:spPr/>
    </dgm:pt>
    <dgm:pt modelId="{A2280EE9-EEE2-468D-AA37-DAB6BBDA51F2}" type="pres">
      <dgm:prSet presAssocID="{07D5AB20-D0E2-471F-A603-89742FF1C3C2}" presName="text_2" presStyleLbl="revTx" presStyleIdx="0" presStyleCnt="3" custScaleX="235542">
        <dgm:presLayoutVars>
          <dgm:bulletEnabled val="1"/>
        </dgm:presLayoutVars>
      </dgm:prSet>
      <dgm:spPr/>
    </dgm:pt>
    <dgm:pt modelId="{B46664CE-C6D2-4BB2-AE44-F8F1A6205916}" type="pres">
      <dgm:prSet presAssocID="{B7FD2EE8-1FA5-49AE-B196-2D12592075F4}" presName="picture_3" presStyleCnt="0"/>
      <dgm:spPr/>
    </dgm:pt>
    <dgm:pt modelId="{4F06D93A-AE86-4A4A-AAD8-3CBF94D85081}" type="pres">
      <dgm:prSet presAssocID="{B7FD2EE8-1FA5-49AE-B196-2D12592075F4}" presName="pictureRepeatNode" presStyleLbl="alignImgPlace1" presStyleIdx="2" presStyleCnt="4" custFlipHor="0" custScaleX="4154" custScaleY="4680" custLinFactY="89767" custLinFactNeighborX="35267" custLinFactNeighborY="100000"/>
      <dgm:spPr/>
    </dgm:pt>
    <dgm:pt modelId="{CB4C7178-391D-4DD9-B8B5-373161E06A4D}" type="pres">
      <dgm:prSet presAssocID="{81AFC69F-8415-4BA9-93A0-E12A26DF63F7}" presName="line_3" presStyleLbl="parChTrans1D1" presStyleIdx="1" presStyleCnt="3"/>
      <dgm:spPr/>
    </dgm:pt>
    <dgm:pt modelId="{B6AAA879-33D5-43CD-A3B6-19093E0F893D}" type="pres">
      <dgm:prSet presAssocID="{81AFC69F-8415-4BA9-93A0-E12A26DF63F7}" presName="textparent_3" presStyleLbl="node1" presStyleIdx="0" presStyleCnt="0"/>
      <dgm:spPr/>
    </dgm:pt>
    <dgm:pt modelId="{00D15776-2103-48C9-AC3A-C4C07BE097A3}" type="pres">
      <dgm:prSet presAssocID="{81AFC69F-8415-4BA9-93A0-E12A26DF63F7}" presName="text_3" presStyleLbl="revTx" presStyleIdx="1" presStyleCnt="3" custScaleX="165180">
        <dgm:presLayoutVars>
          <dgm:bulletEnabled val="1"/>
        </dgm:presLayoutVars>
      </dgm:prSet>
      <dgm:spPr/>
    </dgm:pt>
    <dgm:pt modelId="{641A0BFE-C904-4CD0-B49D-59AA653BD01A}" type="pres">
      <dgm:prSet presAssocID="{226BDB30-2853-43D0-876D-B14390D3E2AA}" presName="picture_4" presStyleCnt="0"/>
      <dgm:spPr/>
    </dgm:pt>
    <dgm:pt modelId="{3304AAE1-AB85-42E9-AD61-382FC1F98016}" type="pres">
      <dgm:prSet presAssocID="{226BDB30-2853-43D0-876D-B14390D3E2AA}" presName="pictureRepeatNode" presStyleLbl="alignImgPlace1" presStyleIdx="3" presStyleCnt="4" custFlipVert="1" custFlipHor="0" custScaleX="4181" custScaleY="16852" custLinFactX="-100000" custLinFactNeighborX="-120380" custLinFactNeighborY="56266"/>
      <dgm:spPr/>
    </dgm:pt>
    <dgm:pt modelId="{93B5DD51-4404-45ED-891F-76C929EBBD86}" type="pres">
      <dgm:prSet presAssocID="{DB9822DA-FCF3-406A-8478-CA975B4B6FA1}" presName="line_4" presStyleLbl="parChTrans1D1" presStyleIdx="2" presStyleCnt="3"/>
      <dgm:spPr/>
    </dgm:pt>
    <dgm:pt modelId="{082FEA58-FEAE-42C2-A390-12907B6487A8}" type="pres">
      <dgm:prSet presAssocID="{DB9822DA-FCF3-406A-8478-CA975B4B6FA1}" presName="textparent_4" presStyleLbl="node1" presStyleIdx="0" presStyleCnt="0"/>
      <dgm:spPr/>
    </dgm:pt>
    <dgm:pt modelId="{283E62BE-9E33-4234-B843-AD141035774F}" type="pres">
      <dgm:prSet presAssocID="{DB9822DA-FCF3-406A-8478-CA975B4B6FA1}" presName="text_4" presStyleLbl="revTx" presStyleIdx="2" presStyleCnt="3" custScaleX="372017">
        <dgm:presLayoutVars>
          <dgm:bulletEnabled val="1"/>
        </dgm:presLayoutVars>
      </dgm:prSet>
      <dgm:spPr/>
    </dgm:pt>
  </dgm:ptLst>
  <dgm:cxnLst>
    <dgm:cxn modelId="{55A7DB05-DBAE-4BAE-81BB-66460A38632E}" srcId="{71B9752E-AC5B-433B-AEB1-D695A68FF105}" destId="{81503F47-B73B-4B14-9358-B44459F879D0}" srcOrd="0" destOrd="0" parTransId="{ECCE4BF7-C0E3-4D67-97FA-DD1E0E4CA496}" sibTransId="{D4179B42-2700-4615-BCFC-8FB2A000D5C7}"/>
    <dgm:cxn modelId="{C8F89F3F-03CE-400B-BB94-C110A3A89FD4}" type="presOf" srcId="{226BDB30-2853-43D0-876D-B14390D3E2AA}" destId="{3304AAE1-AB85-42E9-AD61-382FC1F98016}" srcOrd="0" destOrd="0" presId="urn:microsoft.com/office/officeart/2008/layout/CircularPictureCallout"/>
    <dgm:cxn modelId="{DDF20242-CE79-4A01-84B5-ED4DFC446F1F}" type="presOf" srcId="{B7FD2EE8-1FA5-49AE-B196-2D12592075F4}" destId="{4F06D93A-AE86-4A4A-AAD8-3CBF94D85081}" srcOrd="0" destOrd="0" presId="urn:microsoft.com/office/officeart/2008/layout/CircularPictureCallout"/>
    <dgm:cxn modelId="{DEE2D86E-6FFC-43D5-A2F5-DF3B26D016A5}" type="presOf" srcId="{81503F47-B73B-4B14-9358-B44459F879D0}" destId="{721F87CC-82A1-4538-B811-447C993BAC90}" srcOrd="0" destOrd="0" presId="urn:microsoft.com/office/officeart/2008/layout/CircularPictureCallout"/>
    <dgm:cxn modelId="{E9C2A151-7312-42E1-8034-F215F44FF271}" srcId="{71B9752E-AC5B-433B-AEB1-D695A68FF105}" destId="{07D5AB20-D0E2-471F-A603-89742FF1C3C2}" srcOrd="1" destOrd="0" parTransId="{656B0E41-9FB3-4B9E-96EF-463AC8917D8E}" sibTransId="{9D4B9AAF-0DBF-4FDA-8946-55137A4D9973}"/>
    <dgm:cxn modelId="{581F4887-9325-4A8A-945F-7722FC3DE834}" type="presOf" srcId="{71B9752E-AC5B-433B-AEB1-D695A68FF105}" destId="{DB593109-93E1-4FC1-A449-E63E5F34B01E}" srcOrd="0" destOrd="0" presId="urn:microsoft.com/office/officeart/2008/layout/CircularPictureCallout"/>
    <dgm:cxn modelId="{8E123B97-EFB6-4678-B548-D173E8E2D8CD}" srcId="{71B9752E-AC5B-433B-AEB1-D695A68FF105}" destId="{81AFC69F-8415-4BA9-93A0-E12A26DF63F7}" srcOrd="2" destOrd="0" parTransId="{0ADEF755-B5DF-48E1-860B-F50652295F59}" sibTransId="{B7FD2EE8-1FA5-49AE-B196-2D12592075F4}"/>
    <dgm:cxn modelId="{7A40979F-463D-422F-9FC0-EABDE9B90BB6}" type="presOf" srcId="{D4179B42-2700-4615-BCFC-8FB2A000D5C7}" destId="{B840EC63-374A-4721-BE16-2D3BDF20B3E9}" srcOrd="0" destOrd="0" presId="urn:microsoft.com/office/officeart/2008/layout/CircularPictureCallout"/>
    <dgm:cxn modelId="{5D42D0A8-31F3-4A33-BF0A-3862454CAC67}" type="presOf" srcId="{81AFC69F-8415-4BA9-93A0-E12A26DF63F7}" destId="{00D15776-2103-48C9-AC3A-C4C07BE097A3}" srcOrd="0" destOrd="0" presId="urn:microsoft.com/office/officeart/2008/layout/CircularPictureCallout"/>
    <dgm:cxn modelId="{1D4FBBAD-4B51-41FF-BD98-3A4B538598DB}" type="presOf" srcId="{DB9822DA-FCF3-406A-8478-CA975B4B6FA1}" destId="{283E62BE-9E33-4234-B843-AD141035774F}" srcOrd="0" destOrd="0" presId="urn:microsoft.com/office/officeart/2008/layout/CircularPictureCallout"/>
    <dgm:cxn modelId="{93C59EC3-078E-4D45-8E57-179B2C07A968}" srcId="{71B9752E-AC5B-433B-AEB1-D695A68FF105}" destId="{DB9822DA-FCF3-406A-8478-CA975B4B6FA1}" srcOrd="3" destOrd="0" parTransId="{70C39BD2-4782-456C-AD4F-089C9C9D17E6}" sibTransId="{226BDB30-2853-43D0-876D-B14390D3E2AA}"/>
    <dgm:cxn modelId="{7AE789EC-647C-4AB5-984F-38FD4E6AA24E}" type="presOf" srcId="{9D4B9AAF-0DBF-4FDA-8946-55137A4D9973}" destId="{615C7B72-E5DE-4BC3-8966-57517BDD3334}" srcOrd="0" destOrd="0" presId="urn:microsoft.com/office/officeart/2008/layout/CircularPictureCallout"/>
    <dgm:cxn modelId="{A6E9C6EE-85B9-44B6-81B2-58E9FDF19A90}" type="presOf" srcId="{07D5AB20-D0E2-471F-A603-89742FF1C3C2}" destId="{A2280EE9-EEE2-468D-AA37-DAB6BBDA51F2}" srcOrd="0" destOrd="0" presId="urn:microsoft.com/office/officeart/2008/layout/CircularPictureCallout"/>
    <dgm:cxn modelId="{D18945B6-2F2F-4F7D-9456-DEF3ECF9C844}" type="presParOf" srcId="{DB593109-93E1-4FC1-A449-E63E5F34B01E}" destId="{5F8A2984-FB45-45FE-9B5C-FB41CB23C00C}" srcOrd="0" destOrd="0" presId="urn:microsoft.com/office/officeart/2008/layout/CircularPictureCallout"/>
    <dgm:cxn modelId="{C8C02A71-AB37-4F08-B549-7E3DF9185EE9}" type="presParOf" srcId="{5F8A2984-FB45-45FE-9B5C-FB41CB23C00C}" destId="{96E840C6-9242-4358-8179-6712CDF39E7F}" srcOrd="0" destOrd="0" presId="urn:microsoft.com/office/officeart/2008/layout/CircularPictureCallout"/>
    <dgm:cxn modelId="{04E1BB7B-7A01-4E93-B266-268625E27CF2}" type="presParOf" srcId="{96E840C6-9242-4358-8179-6712CDF39E7F}" destId="{B840EC63-374A-4721-BE16-2D3BDF20B3E9}" srcOrd="0" destOrd="0" presId="urn:microsoft.com/office/officeart/2008/layout/CircularPictureCallout"/>
    <dgm:cxn modelId="{2451AD2E-B9D6-404A-9BFC-FEA6AF8667C8}" type="presParOf" srcId="{5F8A2984-FB45-45FE-9B5C-FB41CB23C00C}" destId="{721F87CC-82A1-4538-B811-447C993BAC90}" srcOrd="1" destOrd="0" presId="urn:microsoft.com/office/officeart/2008/layout/CircularPictureCallout"/>
    <dgm:cxn modelId="{1D46C41E-4595-41DC-A99C-3A3F7FB14933}" type="presParOf" srcId="{5F8A2984-FB45-45FE-9B5C-FB41CB23C00C}" destId="{04F33142-30F1-4640-9CCC-891103A208D4}" srcOrd="2" destOrd="0" presId="urn:microsoft.com/office/officeart/2008/layout/CircularPictureCallout"/>
    <dgm:cxn modelId="{319A2446-DD87-4E8A-A6C9-B3773FAD7704}" type="presParOf" srcId="{04F33142-30F1-4640-9CCC-891103A208D4}" destId="{615C7B72-E5DE-4BC3-8966-57517BDD3334}" srcOrd="0" destOrd="0" presId="urn:microsoft.com/office/officeart/2008/layout/CircularPictureCallout"/>
    <dgm:cxn modelId="{030FC3C2-595B-4148-9813-A64AEE2FF12F}" type="presParOf" srcId="{5F8A2984-FB45-45FE-9B5C-FB41CB23C00C}" destId="{E0656D7D-B3FD-4F32-82C5-7B4256869F38}" srcOrd="3" destOrd="0" presId="urn:microsoft.com/office/officeart/2008/layout/CircularPictureCallout"/>
    <dgm:cxn modelId="{4EFEB1A7-1A50-4C4F-A12F-6754DFD18D4E}" type="presParOf" srcId="{5F8A2984-FB45-45FE-9B5C-FB41CB23C00C}" destId="{611E49DA-C277-486C-969E-0C87D13B4DEF}" srcOrd="4" destOrd="0" presId="urn:microsoft.com/office/officeart/2008/layout/CircularPictureCallout"/>
    <dgm:cxn modelId="{1E69B027-2714-4CFF-A324-888F95273C71}" type="presParOf" srcId="{611E49DA-C277-486C-969E-0C87D13B4DEF}" destId="{A2280EE9-EEE2-468D-AA37-DAB6BBDA51F2}" srcOrd="0" destOrd="0" presId="urn:microsoft.com/office/officeart/2008/layout/CircularPictureCallout"/>
    <dgm:cxn modelId="{AEE7F65F-B353-43D8-8B74-C8EF64903093}" type="presParOf" srcId="{5F8A2984-FB45-45FE-9B5C-FB41CB23C00C}" destId="{B46664CE-C6D2-4BB2-AE44-F8F1A6205916}" srcOrd="5" destOrd="0" presId="urn:microsoft.com/office/officeart/2008/layout/CircularPictureCallout"/>
    <dgm:cxn modelId="{ABE99157-5352-4FED-B04A-322702EFE6B7}" type="presParOf" srcId="{B46664CE-C6D2-4BB2-AE44-F8F1A6205916}" destId="{4F06D93A-AE86-4A4A-AAD8-3CBF94D85081}" srcOrd="0" destOrd="0" presId="urn:microsoft.com/office/officeart/2008/layout/CircularPictureCallout"/>
    <dgm:cxn modelId="{C79BC996-F49D-4416-AA79-086FBD41ECAF}" type="presParOf" srcId="{5F8A2984-FB45-45FE-9B5C-FB41CB23C00C}" destId="{CB4C7178-391D-4DD9-B8B5-373161E06A4D}" srcOrd="6" destOrd="0" presId="urn:microsoft.com/office/officeart/2008/layout/CircularPictureCallout"/>
    <dgm:cxn modelId="{51DAD0A4-670D-4F96-A185-306A152E8A9F}" type="presParOf" srcId="{5F8A2984-FB45-45FE-9B5C-FB41CB23C00C}" destId="{B6AAA879-33D5-43CD-A3B6-19093E0F893D}" srcOrd="7" destOrd="0" presId="urn:microsoft.com/office/officeart/2008/layout/CircularPictureCallout"/>
    <dgm:cxn modelId="{0D858CE5-20DC-479E-A789-3D05825A1185}" type="presParOf" srcId="{B6AAA879-33D5-43CD-A3B6-19093E0F893D}" destId="{00D15776-2103-48C9-AC3A-C4C07BE097A3}" srcOrd="0" destOrd="0" presId="urn:microsoft.com/office/officeart/2008/layout/CircularPictureCallout"/>
    <dgm:cxn modelId="{85A83427-A936-4829-B4E3-59BC05AE2658}" type="presParOf" srcId="{5F8A2984-FB45-45FE-9B5C-FB41CB23C00C}" destId="{641A0BFE-C904-4CD0-B49D-59AA653BD01A}" srcOrd="8" destOrd="0" presId="urn:microsoft.com/office/officeart/2008/layout/CircularPictureCallout"/>
    <dgm:cxn modelId="{67F4DC58-05A7-43AE-9164-EC9D258CCCF0}" type="presParOf" srcId="{641A0BFE-C904-4CD0-B49D-59AA653BD01A}" destId="{3304AAE1-AB85-42E9-AD61-382FC1F98016}" srcOrd="0" destOrd="0" presId="urn:microsoft.com/office/officeart/2008/layout/CircularPictureCallout"/>
    <dgm:cxn modelId="{567B34A7-9E73-4844-92B2-B64C15DE8233}" type="presParOf" srcId="{5F8A2984-FB45-45FE-9B5C-FB41CB23C00C}" destId="{93B5DD51-4404-45ED-891F-76C929EBBD86}" srcOrd="9" destOrd="0" presId="urn:microsoft.com/office/officeart/2008/layout/CircularPictureCallout"/>
    <dgm:cxn modelId="{2B24B988-AB35-4DED-8D52-CC4C10A2A905}" type="presParOf" srcId="{5F8A2984-FB45-45FE-9B5C-FB41CB23C00C}" destId="{082FEA58-FEAE-42C2-A390-12907B6487A8}" srcOrd="10" destOrd="0" presId="urn:microsoft.com/office/officeart/2008/layout/CircularPictureCallout"/>
    <dgm:cxn modelId="{5CC5D648-F44E-49BB-ADB0-26CEE8A8F114}" type="presParOf" srcId="{082FEA58-FEAE-42C2-A390-12907B6487A8}" destId="{283E62BE-9E33-4234-B843-AD141035774F}" srcOrd="0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237F05-1EAE-490A-9BC6-F59106F53608}" type="doc">
      <dgm:prSet loTypeId="urn:microsoft.com/office/officeart/2005/8/layout/radial6" loCatId="relationship" qsTypeId="urn:microsoft.com/office/officeart/2005/8/quickstyle/3d1" qsCatId="3D" csTypeId="urn:microsoft.com/office/officeart/2005/8/colors/accent4_5" csCatId="accent4" phldr="1"/>
      <dgm:spPr/>
      <dgm:t>
        <a:bodyPr/>
        <a:lstStyle/>
        <a:p>
          <a:endParaRPr lang="es-CR"/>
        </a:p>
      </dgm:t>
    </dgm:pt>
    <dgm:pt modelId="{09CDDB79-8D17-4DD9-B6F2-770D6DC49969}">
      <dgm:prSet phldrT="[Texto]" custT="1"/>
      <dgm:spPr/>
      <dgm:t>
        <a:bodyPr/>
        <a:lstStyle/>
        <a:p>
          <a:r>
            <a:rPr lang="es-ES" sz="1600" b="1" dirty="0">
              <a:solidFill>
                <a:schemeClr val="tx1"/>
              </a:solidFill>
            </a:rPr>
            <a:t>SEGURIDAD HUMANA</a:t>
          </a:r>
          <a:endParaRPr lang="es-CR" sz="1600" b="1" dirty="0">
            <a:solidFill>
              <a:schemeClr val="tx1"/>
            </a:solidFill>
          </a:endParaRPr>
        </a:p>
      </dgm:t>
    </dgm:pt>
    <dgm:pt modelId="{922E5329-0977-4C88-AE05-8FB3335D7B84}" type="parTrans" cxnId="{4D7DA1E2-56B7-4D04-9A2B-B60658485452}">
      <dgm:prSet/>
      <dgm:spPr/>
      <dgm:t>
        <a:bodyPr/>
        <a:lstStyle/>
        <a:p>
          <a:endParaRPr lang="es-CR" sz="2000" b="1">
            <a:solidFill>
              <a:schemeClr val="tx1"/>
            </a:solidFill>
          </a:endParaRPr>
        </a:p>
      </dgm:t>
    </dgm:pt>
    <dgm:pt modelId="{8E346B6E-F4BA-478B-8621-BD6009A38135}" type="sibTrans" cxnId="{4D7DA1E2-56B7-4D04-9A2B-B60658485452}">
      <dgm:prSet/>
      <dgm:spPr/>
      <dgm:t>
        <a:bodyPr/>
        <a:lstStyle/>
        <a:p>
          <a:endParaRPr lang="es-CR" sz="2000" b="1">
            <a:solidFill>
              <a:schemeClr val="tx1"/>
            </a:solidFill>
          </a:endParaRPr>
        </a:p>
      </dgm:t>
    </dgm:pt>
    <dgm:pt modelId="{933E5D65-E4C9-4FE3-9230-8181DB02B21A}">
      <dgm:prSet phldrT="[Texto]" custT="1"/>
      <dgm:spPr/>
      <dgm:t>
        <a:bodyPr/>
        <a:lstStyle/>
        <a:p>
          <a:r>
            <a:rPr lang="es-ES" sz="1050" b="1" dirty="0">
              <a:solidFill>
                <a:schemeClr val="tx1"/>
              </a:solidFill>
            </a:rPr>
            <a:t>Seguridad económica</a:t>
          </a:r>
          <a:endParaRPr lang="es-CR" sz="1050" b="1" dirty="0">
            <a:solidFill>
              <a:schemeClr val="tx1"/>
            </a:solidFill>
          </a:endParaRPr>
        </a:p>
      </dgm:t>
    </dgm:pt>
    <dgm:pt modelId="{9D590046-9D94-4E73-ADD4-EF8C200229F9}" type="parTrans" cxnId="{5A0161BE-1AF2-49B7-89F8-C821CCDF1844}">
      <dgm:prSet/>
      <dgm:spPr/>
      <dgm:t>
        <a:bodyPr/>
        <a:lstStyle/>
        <a:p>
          <a:endParaRPr lang="es-CR" sz="2000" b="1">
            <a:solidFill>
              <a:schemeClr val="tx1"/>
            </a:solidFill>
          </a:endParaRPr>
        </a:p>
      </dgm:t>
    </dgm:pt>
    <dgm:pt modelId="{EEA44846-5C18-410F-A58D-6FD01E6392D5}" type="sibTrans" cxnId="{5A0161BE-1AF2-49B7-89F8-C821CCDF1844}">
      <dgm:prSet/>
      <dgm:spPr/>
      <dgm:t>
        <a:bodyPr/>
        <a:lstStyle/>
        <a:p>
          <a:endParaRPr lang="es-CR" sz="2000" b="1">
            <a:solidFill>
              <a:schemeClr val="tx1"/>
            </a:solidFill>
          </a:endParaRPr>
        </a:p>
      </dgm:t>
    </dgm:pt>
    <dgm:pt modelId="{126DDBD9-5B6F-4D77-867A-D8EA50CD22D5}">
      <dgm:prSet phldrT="[Texto]" custT="1"/>
      <dgm:spPr/>
      <dgm:t>
        <a:bodyPr/>
        <a:lstStyle/>
        <a:p>
          <a:r>
            <a:rPr lang="es-ES" sz="1050" b="1" dirty="0">
              <a:solidFill>
                <a:schemeClr val="tx1"/>
              </a:solidFill>
            </a:rPr>
            <a:t>Seguridad política</a:t>
          </a:r>
          <a:endParaRPr lang="es-CR" sz="1050" b="1" dirty="0">
            <a:solidFill>
              <a:schemeClr val="tx1"/>
            </a:solidFill>
          </a:endParaRPr>
        </a:p>
      </dgm:t>
    </dgm:pt>
    <dgm:pt modelId="{F26617CF-49AA-4466-8B34-B69644719925}" type="parTrans" cxnId="{9C22EC66-8754-40BE-84DB-B21C047026CA}">
      <dgm:prSet/>
      <dgm:spPr/>
      <dgm:t>
        <a:bodyPr/>
        <a:lstStyle/>
        <a:p>
          <a:endParaRPr lang="es-CR" sz="2000" b="1">
            <a:solidFill>
              <a:schemeClr val="tx1"/>
            </a:solidFill>
          </a:endParaRPr>
        </a:p>
      </dgm:t>
    </dgm:pt>
    <dgm:pt modelId="{2CB72575-9920-4B88-BA1E-6EE8B59591E9}" type="sibTrans" cxnId="{9C22EC66-8754-40BE-84DB-B21C047026CA}">
      <dgm:prSet/>
      <dgm:spPr/>
      <dgm:t>
        <a:bodyPr/>
        <a:lstStyle/>
        <a:p>
          <a:endParaRPr lang="es-CR" sz="2000" b="1">
            <a:solidFill>
              <a:schemeClr val="tx1"/>
            </a:solidFill>
          </a:endParaRPr>
        </a:p>
      </dgm:t>
    </dgm:pt>
    <dgm:pt modelId="{F4B030F9-3E62-4082-8C2A-60C14C476B1B}">
      <dgm:prSet phldrT="[Texto]" custT="1"/>
      <dgm:spPr/>
      <dgm:t>
        <a:bodyPr/>
        <a:lstStyle/>
        <a:p>
          <a:r>
            <a:rPr lang="es-ES" sz="1050" b="1" dirty="0">
              <a:solidFill>
                <a:schemeClr val="tx1"/>
              </a:solidFill>
            </a:rPr>
            <a:t>Seguridad alimentaria</a:t>
          </a:r>
          <a:endParaRPr lang="es-CR" sz="1050" b="1" dirty="0">
            <a:solidFill>
              <a:schemeClr val="tx1"/>
            </a:solidFill>
          </a:endParaRPr>
        </a:p>
      </dgm:t>
    </dgm:pt>
    <dgm:pt modelId="{F1EC055F-FA2B-448B-A50E-8704C82714B3}" type="parTrans" cxnId="{C8675E8C-E6BF-4690-969F-6301F1687F38}">
      <dgm:prSet/>
      <dgm:spPr/>
      <dgm:t>
        <a:bodyPr/>
        <a:lstStyle/>
        <a:p>
          <a:endParaRPr lang="es-CR" sz="2000" b="1">
            <a:solidFill>
              <a:schemeClr val="tx1"/>
            </a:solidFill>
          </a:endParaRPr>
        </a:p>
      </dgm:t>
    </dgm:pt>
    <dgm:pt modelId="{3B2AFAFF-B009-4F6F-86BF-DD308EEAF124}" type="sibTrans" cxnId="{C8675E8C-E6BF-4690-969F-6301F1687F38}">
      <dgm:prSet/>
      <dgm:spPr/>
      <dgm:t>
        <a:bodyPr/>
        <a:lstStyle/>
        <a:p>
          <a:endParaRPr lang="es-CR" sz="2000" b="1">
            <a:solidFill>
              <a:schemeClr val="tx1"/>
            </a:solidFill>
          </a:endParaRPr>
        </a:p>
      </dgm:t>
    </dgm:pt>
    <dgm:pt modelId="{A208433C-D14F-4885-9B4B-2B8FACFB7ADF}">
      <dgm:prSet phldrT="[Texto]" custT="1"/>
      <dgm:spPr/>
      <dgm:t>
        <a:bodyPr/>
        <a:lstStyle/>
        <a:p>
          <a:r>
            <a:rPr lang="es-ES" sz="1050" b="1" dirty="0">
              <a:solidFill>
                <a:schemeClr val="tx1"/>
              </a:solidFill>
            </a:rPr>
            <a:t>Seguridad ambiental</a:t>
          </a:r>
          <a:endParaRPr lang="es-CR" sz="1050" b="1" dirty="0">
            <a:solidFill>
              <a:schemeClr val="tx1"/>
            </a:solidFill>
          </a:endParaRPr>
        </a:p>
      </dgm:t>
    </dgm:pt>
    <dgm:pt modelId="{854001D2-63FE-43DC-A714-A6FE4D096A67}" type="parTrans" cxnId="{3932EF12-4BF5-40F3-A63B-18CBB520891E}">
      <dgm:prSet/>
      <dgm:spPr/>
      <dgm:t>
        <a:bodyPr/>
        <a:lstStyle/>
        <a:p>
          <a:endParaRPr lang="es-CR" sz="2000" b="1">
            <a:solidFill>
              <a:schemeClr val="tx1"/>
            </a:solidFill>
          </a:endParaRPr>
        </a:p>
      </dgm:t>
    </dgm:pt>
    <dgm:pt modelId="{0443B680-0377-40AE-8CAA-C6797F310B0C}" type="sibTrans" cxnId="{3932EF12-4BF5-40F3-A63B-18CBB520891E}">
      <dgm:prSet/>
      <dgm:spPr/>
      <dgm:t>
        <a:bodyPr/>
        <a:lstStyle/>
        <a:p>
          <a:endParaRPr lang="es-CR" sz="2000" b="1">
            <a:solidFill>
              <a:schemeClr val="tx1"/>
            </a:solidFill>
          </a:endParaRPr>
        </a:p>
      </dgm:t>
    </dgm:pt>
    <dgm:pt modelId="{F773D7C0-E463-461E-9CCD-66262EE0D0D2}">
      <dgm:prSet phldrT="[Texto]" custT="1"/>
      <dgm:spPr/>
      <dgm:t>
        <a:bodyPr/>
        <a:lstStyle/>
        <a:p>
          <a:r>
            <a:rPr lang="es-ES" sz="1050" b="1" dirty="0">
              <a:solidFill>
                <a:schemeClr val="tx1"/>
              </a:solidFill>
            </a:rPr>
            <a:t>Seguridad en salud</a:t>
          </a:r>
          <a:endParaRPr lang="es-CR" sz="1050" b="1" dirty="0">
            <a:solidFill>
              <a:schemeClr val="tx1"/>
            </a:solidFill>
          </a:endParaRPr>
        </a:p>
      </dgm:t>
    </dgm:pt>
    <dgm:pt modelId="{EFDD0918-1CA8-4BAF-92D9-A4B84E3AA5F8}" type="parTrans" cxnId="{002BF12B-E5C0-4F55-8E0B-312BFD5F8130}">
      <dgm:prSet/>
      <dgm:spPr/>
      <dgm:t>
        <a:bodyPr/>
        <a:lstStyle/>
        <a:p>
          <a:endParaRPr lang="es-CR" sz="2000" b="1">
            <a:solidFill>
              <a:schemeClr val="tx1"/>
            </a:solidFill>
          </a:endParaRPr>
        </a:p>
      </dgm:t>
    </dgm:pt>
    <dgm:pt modelId="{DBED9C55-5170-4E6E-8B86-764115DBBD2A}" type="sibTrans" cxnId="{002BF12B-E5C0-4F55-8E0B-312BFD5F8130}">
      <dgm:prSet/>
      <dgm:spPr/>
      <dgm:t>
        <a:bodyPr/>
        <a:lstStyle/>
        <a:p>
          <a:endParaRPr lang="es-CR" sz="2000" b="1">
            <a:solidFill>
              <a:schemeClr val="tx1"/>
            </a:solidFill>
          </a:endParaRPr>
        </a:p>
      </dgm:t>
    </dgm:pt>
    <dgm:pt modelId="{768921A4-A470-4DCF-9908-34D62F679C3B}">
      <dgm:prSet phldrT="[Texto]" custT="1"/>
      <dgm:spPr/>
      <dgm:t>
        <a:bodyPr/>
        <a:lstStyle/>
        <a:p>
          <a:r>
            <a:rPr lang="es-ES" sz="1050" b="1" dirty="0">
              <a:solidFill>
                <a:schemeClr val="tx1"/>
              </a:solidFill>
            </a:rPr>
            <a:t>Seguridad comunitaria</a:t>
          </a:r>
          <a:endParaRPr lang="es-CR" sz="1050" b="1" dirty="0">
            <a:solidFill>
              <a:schemeClr val="tx1"/>
            </a:solidFill>
          </a:endParaRPr>
        </a:p>
      </dgm:t>
    </dgm:pt>
    <dgm:pt modelId="{0516149D-51A8-40D1-BCDB-761B435D9C9A}" type="parTrans" cxnId="{8DD73E10-DEF2-4509-9FAC-5C30A496712D}">
      <dgm:prSet/>
      <dgm:spPr/>
      <dgm:t>
        <a:bodyPr/>
        <a:lstStyle/>
        <a:p>
          <a:endParaRPr lang="es-CR" sz="2000" b="1">
            <a:solidFill>
              <a:schemeClr val="tx1"/>
            </a:solidFill>
          </a:endParaRPr>
        </a:p>
      </dgm:t>
    </dgm:pt>
    <dgm:pt modelId="{ECC388AC-39C3-474F-AE35-6183B3F25774}" type="sibTrans" cxnId="{8DD73E10-DEF2-4509-9FAC-5C30A496712D}">
      <dgm:prSet/>
      <dgm:spPr/>
      <dgm:t>
        <a:bodyPr/>
        <a:lstStyle/>
        <a:p>
          <a:endParaRPr lang="es-CR" sz="2000" b="1">
            <a:solidFill>
              <a:schemeClr val="tx1"/>
            </a:solidFill>
          </a:endParaRPr>
        </a:p>
      </dgm:t>
    </dgm:pt>
    <dgm:pt modelId="{6015E75F-04EE-4D64-940F-00F1667BD714}">
      <dgm:prSet phldrT="[Texto]" custT="1"/>
      <dgm:spPr/>
      <dgm:t>
        <a:bodyPr/>
        <a:lstStyle/>
        <a:p>
          <a:r>
            <a:rPr lang="es-ES" sz="1050" b="1" dirty="0">
              <a:solidFill>
                <a:schemeClr val="tx1"/>
              </a:solidFill>
            </a:rPr>
            <a:t>Seguridad personal</a:t>
          </a:r>
          <a:endParaRPr lang="es-CR" sz="1050" b="1" dirty="0">
            <a:solidFill>
              <a:schemeClr val="tx1"/>
            </a:solidFill>
          </a:endParaRPr>
        </a:p>
      </dgm:t>
    </dgm:pt>
    <dgm:pt modelId="{16523BCF-0358-4CF9-9DB1-803A32D0F6E2}" type="parTrans" cxnId="{12EBD43D-B1CE-43E0-8990-3DFABD5DC100}">
      <dgm:prSet/>
      <dgm:spPr/>
      <dgm:t>
        <a:bodyPr/>
        <a:lstStyle/>
        <a:p>
          <a:endParaRPr lang="es-CR" sz="2000" b="1">
            <a:solidFill>
              <a:schemeClr val="tx1"/>
            </a:solidFill>
          </a:endParaRPr>
        </a:p>
      </dgm:t>
    </dgm:pt>
    <dgm:pt modelId="{472DFC15-A6E7-44AC-A925-01C4B0EDAA75}" type="sibTrans" cxnId="{12EBD43D-B1CE-43E0-8990-3DFABD5DC100}">
      <dgm:prSet/>
      <dgm:spPr/>
      <dgm:t>
        <a:bodyPr/>
        <a:lstStyle/>
        <a:p>
          <a:endParaRPr lang="es-CR" sz="2000" b="1">
            <a:solidFill>
              <a:schemeClr val="tx1"/>
            </a:solidFill>
          </a:endParaRPr>
        </a:p>
      </dgm:t>
    </dgm:pt>
    <dgm:pt modelId="{09E93B7E-86BF-4EE0-AF35-CD74141AC6B5}" type="pres">
      <dgm:prSet presAssocID="{99237F05-1EAE-490A-9BC6-F59106F53608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CE8452E8-FDE2-4B1C-AD71-2B2B9B98151D}" type="pres">
      <dgm:prSet presAssocID="{09CDDB79-8D17-4DD9-B6F2-770D6DC49969}" presName="centerShape" presStyleLbl="node0" presStyleIdx="0" presStyleCnt="1" custScaleX="114624" custScaleY="98245"/>
      <dgm:spPr/>
    </dgm:pt>
    <dgm:pt modelId="{EAE1222C-C645-4E3E-B915-13DBC5FC2162}" type="pres">
      <dgm:prSet presAssocID="{933E5D65-E4C9-4FE3-9230-8181DB02B21A}" presName="node" presStyleLbl="node1" presStyleIdx="0" presStyleCnt="7">
        <dgm:presLayoutVars>
          <dgm:bulletEnabled val="1"/>
        </dgm:presLayoutVars>
      </dgm:prSet>
      <dgm:spPr/>
    </dgm:pt>
    <dgm:pt modelId="{EEE459FE-D054-470F-88B3-1F3EE3495CAF}" type="pres">
      <dgm:prSet presAssocID="{933E5D65-E4C9-4FE3-9230-8181DB02B21A}" presName="dummy" presStyleCnt="0"/>
      <dgm:spPr/>
    </dgm:pt>
    <dgm:pt modelId="{CD7057D7-D31B-4455-90A1-A645C1018267}" type="pres">
      <dgm:prSet presAssocID="{EEA44846-5C18-410F-A58D-6FD01E6392D5}" presName="sibTrans" presStyleLbl="sibTrans2D1" presStyleIdx="0" presStyleCnt="7"/>
      <dgm:spPr/>
    </dgm:pt>
    <dgm:pt modelId="{5E5536F1-1FCC-4565-A201-7511AC5D4821}" type="pres">
      <dgm:prSet presAssocID="{126DDBD9-5B6F-4D77-867A-D8EA50CD22D5}" presName="node" presStyleLbl="node1" presStyleIdx="1" presStyleCnt="7">
        <dgm:presLayoutVars>
          <dgm:bulletEnabled val="1"/>
        </dgm:presLayoutVars>
      </dgm:prSet>
      <dgm:spPr/>
    </dgm:pt>
    <dgm:pt modelId="{79CD8532-BDB9-435F-901F-6C24C2AD1C1B}" type="pres">
      <dgm:prSet presAssocID="{126DDBD9-5B6F-4D77-867A-D8EA50CD22D5}" presName="dummy" presStyleCnt="0"/>
      <dgm:spPr/>
    </dgm:pt>
    <dgm:pt modelId="{DF7D078A-BAA9-4FC7-BB80-76E998D47AE5}" type="pres">
      <dgm:prSet presAssocID="{2CB72575-9920-4B88-BA1E-6EE8B59591E9}" presName="sibTrans" presStyleLbl="sibTrans2D1" presStyleIdx="1" presStyleCnt="7"/>
      <dgm:spPr/>
    </dgm:pt>
    <dgm:pt modelId="{943FD0EE-7B40-4D1D-9AC3-4F5F59D80363}" type="pres">
      <dgm:prSet presAssocID="{F4B030F9-3E62-4082-8C2A-60C14C476B1B}" presName="node" presStyleLbl="node1" presStyleIdx="2" presStyleCnt="7">
        <dgm:presLayoutVars>
          <dgm:bulletEnabled val="1"/>
        </dgm:presLayoutVars>
      </dgm:prSet>
      <dgm:spPr/>
    </dgm:pt>
    <dgm:pt modelId="{F7963CF2-A08A-4A5A-B99C-EDF75B8E5AD0}" type="pres">
      <dgm:prSet presAssocID="{F4B030F9-3E62-4082-8C2A-60C14C476B1B}" presName="dummy" presStyleCnt="0"/>
      <dgm:spPr/>
    </dgm:pt>
    <dgm:pt modelId="{9A3E466B-2D1A-4129-BB17-F8B643AF4DBC}" type="pres">
      <dgm:prSet presAssocID="{3B2AFAFF-B009-4F6F-86BF-DD308EEAF124}" presName="sibTrans" presStyleLbl="sibTrans2D1" presStyleIdx="2" presStyleCnt="7"/>
      <dgm:spPr/>
    </dgm:pt>
    <dgm:pt modelId="{5AD12EF8-2EC0-4055-A80D-98CD67D1FDDE}" type="pres">
      <dgm:prSet presAssocID="{A208433C-D14F-4885-9B4B-2B8FACFB7ADF}" presName="node" presStyleLbl="node1" presStyleIdx="3" presStyleCnt="7">
        <dgm:presLayoutVars>
          <dgm:bulletEnabled val="1"/>
        </dgm:presLayoutVars>
      </dgm:prSet>
      <dgm:spPr/>
    </dgm:pt>
    <dgm:pt modelId="{B3709C34-2BAF-4BE5-B5ED-E3A63FE483DC}" type="pres">
      <dgm:prSet presAssocID="{A208433C-D14F-4885-9B4B-2B8FACFB7ADF}" presName="dummy" presStyleCnt="0"/>
      <dgm:spPr/>
    </dgm:pt>
    <dgm:pt modelId="{344FA43F-5094-49CC-98B5-9FAC2AB06F2A}" type="pres">
      <dgm:prSet presAssocID="{0443B680-0377-40AE-8CAA-C6797F310B0C}" presName="sibTrans" presStyleLbl="sibTrans2D1" presStyleIdx="3" presStyleCnt="7"/>
      <dgm:spPr/>
    </dgm:pt>
    <dgm:pt modelId="{66CE6657-8E99-4ED6-A716-40D60BA9CF0E}" type="pres">
      <dgm:prSet presAssocID="{F773D7C0-E463-461E-9CCD-66262EE0D0D2}" presName="node" presStyleLbl="node1" presStyleIdx="4" presStyleCnt="7">
        <dgm:presLayoutVars>
          <dgm:bulletEnabled val="1"/>
        </dgm:presLayoutVars>
      </dgm:prSet>
      <dgm:spPr/>
    </dgm:pt>
    <dgm:pt modelId="{6379A98C-AF25-48EC-8B02-C007D0C0DA36}" type="pres">
      <dgm:prSet presAssocID="{F773D7C0-E463-461E-9CCD-66262EE0D0D2}" presName="dummy" presStyleCnt="0"/>
      <dgm:spPr/>
    </dgm:pt>
    <dgm:pt modelId="{E3B97960-3A44-478F-84EC-3D50AA2C91B7}" type="pres">
      <dgm:prSet presAssocID="{DBED9C55-5170-4E6E-8B86-764115DBBD2A}" presName="sibTrans" presStyleLbl="sibTrans2D1" presStyleIdx="4" presStyleCnt="7"/>
      <dgm:spPr/>
    </dgm:pt>
    <dgm:pt modelId="{78FC57BE-5B14-4D18-A1DD-EAB08F1200A5}" type="pres">
      <dgm:prSet presAssocID="{768921A4-A470-4DCF-9908-34D62F679C3B}" presName="node" presStyleLbl="node1" presStyleIdx="5" presStyleCnt="7">
        <dgm:presLayoutVars>
          <dgm:bulletEnabled val="1"/>
        </dgm:presLayoutVars>
      </dgm:prSet>
      <dgm:spPr/>
    </dgm:pt>
    <dgm:pt modelId="{DE69B724-7E1B-45C5-9DCF-1F7D4FE0641F}" type="pres">
      <dgm:prSet presAssocID="{768921A4-A470-4DCF-9908-34D62F679C3B}" presName="dummy" presStyleCnt="0"/>
      <dgm:spPr/>
    </dgm:pt>
    <dgm:pt modelId="{86CA5633-0A27-4062-9BE2-D349707CF3CB}" type="pres">
      <dgm:prSet presAssocID="{ECC388AC-39C3-474F-AE35-6183B3F25774}" presName="sibTrans" presStyleLbl="sibTrans2D1" presStyleIdx="5" presStyleCnt="7"/>
      <dgm:spPr/>
    </dgm:pt>
    <dgm:pt modelId="{B3DDBC08-195D-4D70-A544-94178A53189C}" type="pres">
      <dgm:prSet presAssocID="{6015E75F-04EE-4D64-940F-00F1667BD714}" presName="node" presStyleLbl="node1" presStyleIdx="6" presStyleCnt="7">
        <dgm:presLayoutVars>
          <dgm:bulletEnabled val="1"/>
        </dgm:presLayoutVars>
      </dgm:prSet>
      <dgm:spPr/>
    </dgm:pt>
    <dgm:pt modelId="{2F61F3F5-C264-44D8-8407-CDC71DB5DD9A}" type="pres">
      <dgm:prSet presAssocID="{6015E75F-04EE-4D64-940F-00F1667BD714}" presName="dummy" presStyleCnt="0"/>
      <dgm:spPr/>
    </dgm:pt>
    <dgm:pt modelId="{E24F4BEC-7DAC-4247-AC25-4AE2B1AECB60}" type="pres">
      <dgm:prSet presAssocID="{472DFC15-A6E7-44AC-A925-01C4B0EDAA75}" presName="sibTrans" presStyleLbl="sibTrans2D1" presStyleIdx="6" presStyleCnt="7"/>
      <dgm:spPr/>
    </dgm:pt>
  </dgm:ptLst>
  <dgm:cxnLst>
    <dgm:cxn modelId="{572EA900-19A5-4FC3-AE18-AEB6C96E4211}" type="presOf" srcId="{0443B680-0377-40AE-8CAA-C6797F310B0C}" destId="{344FA43F-5094-49CC-98B5-9FAC2AB06F2A}" srcOrd="0" destOrd="0" presId="urn:microsoft.com/office/officeart/2005/8/layout/radial6"/>
    <dgm:cxn modelId="{8DD73E10-DEF2-4509-9FAC-5C30A496712D}" srcId="{09CDDB79-8D17-4DD9-B6F2-770D6DC49969}" destId="{768921A4-A470-4DCF-9908-34D62F679C3B}" srcOrd="5" destOrd="0" parTransId="{0516149D-51A8-40D1-BCDB-761B435D9C9A}" sibTransId="{ECC388AC-39C3-474F-AE35-6183B3F25774}"/>
    <dgm:cxn modelId="{3932EF12-4BF5-40F3-A63B-18CBB520891E}" srcId="{09CDDB79-8D17-4DD9-B6F2-770D6DC49969}" destId="{A208433C-D14F-4885-9B4B-2B8FACFB7ADF}" srcOrd="3" destOrd="0" parTransId="{854001D2-63FE-43DC-A714-A6FE4D096A67}" sibTransId="{0443B680-0377-40AE-8CAA-C6797F310B0C}"/>
    <dgm:cxn modelId="{BB64BA27-4EF2-4B5B-91DC-706155AE618D}" type="presOf" srcId="{A208433C-D14F-4885-9B4B-2B8FACFB7ADF}" destId="{5AD12EF8-2EC0-4055-A80D-98CD67D1FDDE}" srcOrd="0" destOrd="0" presId="urn:microsoft.com/office/officeart/2005/8/layout/radial6"/>
    <dgm:cxn modelId="{AC5FE12A-DE19-43B1-A0E5-51B09FF96C31}" type="presOf" srcId="{F773D7C0-E463-461E-9CCD-66262EE0D0D2}" destId="{66CE6657-8E99-4ED6-A716-40D60BA9CF0E}" srcOrd="0" destOrd="0" presId="urn:microsoft.com/office/officeart/2005/8/layout/radial6"/>
    <dgm:cxn modelId="{002BF12B-E5C0-4F55-8E0B-312BFD5F8130}" srcId="{09CDDB79-8D17-4DD9-B6F2-770D6DC49969}" destId="{F773D7C0-E463-461E-9CCD-66262EE0D0D2}" srcOrd="4" destOrd="0" parTransId="{EFDD0918-1CA8-4BAF-92D9-A4B84E3AA5F8}" sibTransId="{DBED9C55-5170-4E6E-8B86-764115DBBD2A}"/>
    <dgm:cxn modelId="{12EBD43D-B1CE-43E0-8990-3DFABD5DC100}" srcId="{09CDDB79-8D17-4DD9-B6F2-770D6DC49969}" destId="{6015E75F-04EE-4D64-940F-00F1667BD714}" srcOrd="6" destOrd="0" parTransId="{16523BCF-0358-4CF9-9DB1-803A32D0F6E2}" sibTransId="{472DFC15-A6E7-44AC-A925-01C4B0EDAA75}"/>
    <dgm:cxn modelId="{D81CDE3D-E30F-4D45-8A73-83D036281A36}" type="presOf" srcId="{933E5D65-E4C9-4FE3-9230-8181DB02B21A}" destId="{EAE1222C-C645-4E3E-B915-13DBC5FC2162}" srcOrd="0" destOrd="0" presId="urn:microsoft.com/office/officeart/2005/8/layout/radial6"/>
    <dgm:cxn modelId="{F87FBB5B-288B-484A-9222-EE2AF90579AC}" type="presOf" srcId="{768921A4-A470-4DCF-9908-34D62F679C3B}" destId="{78FC57BE-5B14-4D18-A1DD-EAB08F1200A5}" srcOrd="0" destOrd="0" presId="urn:microsoft.com/office/officeart/2005/8/layout/radial6"/>
    <dgm:cxn modelId="{9C22EC66-8754-40BE-84DB-B21C047026CA}" srcId="{09CDDB79-8D17-4DD9-B6F2-770D6DC49969}" destId="{126DDBD9-5B6F-4D77-867A-D8EA50CD22D5}" srcOrd="1" destOrd="0" parTransId="{F26617CF-49AA-4466-8B34-B69644719925}" sibTransId="{2CB72575-9920-4B88-BA1E-6EE8B59591E9}"/>
    <dgm:cxn modelId="{37B7116A-0ADB-4044-BCE7-02A3899B5BBA}" type="presOf" srcId="{ECC388AC-39C3-474F-AE35-6183B3F25774}" destId="{86CA5633-0A27-4062-9BE2-D349707CF3CB}" srcOrd="0" destOrd="0" presId="urn:microsoft.com/office/officeart/2005/8/layout/radial6"/>
    <dgm:cxn modelId="{91E0C888-808C-4099-8763-D2B3BA10538C}" type="presOf" srcId="{09CDDB79-8D17-4DD9-B6F2-770D6DC49969}" destId="{CE8452E8-FDE2-4B1C-AD71-2B2B9B98151D}" srcOrd="0" destOrd="0" presId="urn:microsoft.com/office/officeart/2005/8/layout/radial6"/>
    <dgm:cxn modelId="{C8675E8C-E6BF-4690-969F-6301F1687F38}" srcId="{09CDDB79-8D17-4DD9-B6F2-770D6DC49969}" destId="{F4B030F9-3E62-4082-8C2A-60C14C476B1B}" srcOrd="2" destOrd="0" parTransId="{F1EC055F-FA2B-448B-A50E-8704C82714B3}" sibTransId="{3B2AFAFF-B009-4F6F-86BF-DD308EEAF124}"/>
    <dgm:cxn modelId="{70885095-D781-40B8-8F9D-47793E87754B}" type="presOf" srcId="{2CB72575-9920-4B88-BA1E-6EE8B59591E9}" destId="{DF7D078A-BAA9-4FC7-BB80-76E998D47AE5}" srcOrd="0" destOrd="0" presId="urn:microsoft.com/office/officeart/2005/8/layout/radial6"/>
    <dgm:cxn modelId="{458A3C97-3962-4F1C-9B6F-5A50576FCDA4}" type="presOf" srcId="{99237F05-1EAE-490A-9BC6-F59106F53608}" destId="{09E93B7E-86BF-4EE0-AF35-CD74141AC6B5}" srcOrd="0" destOrd="0" presId="urn:microsoft.com/office/officeart/2005/8/layout/radial6"/>
    <dgm:cxn modelId="{06667999-2130-43B8-B6FE-533093D308B2}" type="presOf" srcId="{472DFC15-A6E7-44AC-A925-01C4B0EDAA75}" destId="{E24F4BEC-7DAC-4247-AC25-4AE2B1AECB60}" srcOrd="0" destOrd="0" presId="urn:microsoft.com/office/officeart/2005/8/layout/radial6"/>
    <dgm:cxn modelId="{F948AE9F-EA52-46BA-8A64-DC3B03CF518E}" type="presOf" srcId="{F4B030F9-3E62-4082-8C2A-60C14C476B1B}" destId="{943FD0EE-7B40-4D1D-9AC3-4F5F59D80363}" srcOrd="0" destOrd="0" presId="urn:microsoft.com/office/officeart/2005/8/layout/radial6"/>
    <dgm:cxn modelId="{5A0161BE-1AF2-49B7-89F8-C821CCDF1844}" srcId="{09CDDB79-8D17-4DD9-B6F2-770D6DC49969}" destId="{933E5D65-E4C9-4FE3-9230-8181DB02B21A}" srcOrd="0" destOrd="0" parTransId="{9D590046-9D94-4E73-ADD4-EF8C200229F9}" sibTransId="{EEA44846-5C18-410F-A58D-6FD01E6392D5}"/>
    <dgm:cxn modelId="{7F64EDC9-D966-4554-A2E4-76F54F3815D6}" type="presOf" srcId="{6015E75F-04EE-4D64-940F-00F1667BD714}" destId="{B3DDBC08-195D-4D70-A544-94178A53189C}" srcOrd="0" destOrd="0" presId="urn:microsoft.com/office/officeart/2005/8/layout/radial6"/>
    <dgm:cxn modelId="{6997ADDB-0A8F-4B23-AC89-B4B7C6CC63B1}" type="presOf" srcId="{3B2AFAFF-B009-4F6F-86BF-DD308EEAF124}" destId="{9A3E466B-2D1A-4129-BB17-F8B643AF4DBC}" srcOrd="0" destOrd="0" presId="urn:microsoft.com/office/officeart/2005/8/layout/radial6"/>
    <dgm:cxn modelId="{4D7DA1E2-56B7-4D04-9A2B-B60658485452}" srcId="{99237F05-1EAE-490A-9BC6-F59106F53608}" destId="{09CDDB79-8D17-4DD9-B6F2-770D6DC49969}" srcOrd="0" destOrd="0" parTransId="{922E5329-0977-4C88-AE05-8FB3335D7B84}" sibTransId="{8E346B6E-F4BA-478B-8621-BD6009A38135}"/>
    <dgm:cxn modelId="{05963DE9-69E1-41AE-A561-84763843FC75}" type="presOf" srcId="{126DDBD9-5B6F-4D77-867A-D8EA50CD22D5}" destId="{5E5536F1-1FCC-4565-A201-7511AC5D4821}" srcOrd="0" destOrd="0" presId="urn:microsoft.com/office/officeart/2005/8/layout/radial6"/>
    <dgm:cxn modelId="{A12E52ED-9E42-4344-8ADF-5A198C4DFE5C}" type="presOf" srcId="{EEA44846-5C18-410F-A58D-6FD01E6392D5}" destId="{CD7057D7-D31B-4455-90A1-A645C1018267}" srcOrd="0" destOrd="0" presId="urn:microsoft.com/office/officeart/2005/8/layout/radial6"/>
    <dgm:cxn modelId="{985F00F3-FD8F-43CA-BEA9-32433BDE7AE5}" type="presOf" srcId="{DBED9C55-5170-4E6E-8B86-764115DBBD2A}" destId="{E3B97960-3A44-478F-84EC-3D50AA2C91B7}" srcOrd="0" destOrd="0" presId="urn:microsoft.com/office/officeart/2005/8/layout/radial6"/>
    <dgm:cxn modelId="{32857617-28DC-4EFD-9632-E750B41D5115}" type="presParOf" srcId="{09E93B7E-86BF-4EE0-AF35-CD74141AC6B5}" destId="{CE8452E8-FDE2-4B1C-AD71-2B2B9B98151D}" srcOrd="0" destOrd="0" presId="urn:microsoft.com/office/officeart/2005/8/layout/radial6"/>
    <dgm:cxn modelId="{E80AC3F7-9872-419C-AC47-701BE4D5B45F}" type="presParOf" srcId="{09E93B7E-86BF-4EE0-AF35-CD74141AC6B5}" destId="{EAE1222C-C645-4E3E-B915-13DBC5FC2162}" srcOrd="1" destOrd="0" presId="urn:microsoft.com/office/officeart/2005/8/layout/radial6"/>
    <dgm:cxn modelId="{70752334-43E0-4FA0-9CA6-DCEAF1988B27}" type="presParOf" srcId="{09E93B7E-86BF-4EE0-AF35-CD74141AC6B5}" destId="{EEE459FE-D054-470F-88B3-1F3EE3495CAF}" srcOrd="2" destOrd="0" presId="urn:microsoft.com/office/officeart/2005/8/layout/radial6"/>
    <dgm:cxn modelId="{D3BCEEAB-FAD4-4EA7-969E-E95CD0F09B2C}" type="presParOf" srcId="{09E93B7E-86BF-4EE0-AF35-CD74141AC6B5}" destId="{CD7057D7-D31B-4455-90A1-A645C1018267}" srcOrd="3" destOrd="0" presId="urn:microsoft.com/office/officeart/2005/8/layout/radial6"/>
    <dgm:cxn modelId="{BB49044A-0658-421F-9B97-04A80DFAC1B1}" type="presParOf" srcId="{09E93B7E-86BF-4EE0-AF35-CD74141AC6B5}" destId="{5E5536F1-1FCC-4565-A201-7511AC5D4821}" srcOrd="4" destOrd="0" presId="urn:microsoft.com/office/officeart/2005/8/layout/radial6"/>
    <dgm:cxn modelId="{1FC3FAF0-E60D-4A80-A7CA-2C336F36D69F}" type="presParOf" srcId="{09E93B7E-86BF-4EE0-AF35-CD74141AC6B5}" destId="{79CD8532-BDB9-435F-901F-6C24C2AD1C1B}" srcOrd="5" destOrd="0" presId="urn:microsoft.com/office/officeart/2005/8/layout/radial6"/>
    <dgm:cxn modelId="{3F3140CF-65CE-4637-B959-B10FC12E52F8}" type="presParOf" srcId="{09E93B7E-86BF-4EE0-AF35-CD74141AC6B5}" destId="{DF7D078A-BAA9-4FC7-BB80-76E998D47AE5}" srcOrd="6" destOrd="0" presId="urn:microsoft.com/office/officeart/2005/8/layout/radial6"/>
    <dgm:cxn modelId="{3C03A050-8955-42A9-AC8C-03DA36C22867}" type="presParOf" srcId="{09E93B7E-86BF-4EE0-AF35-CD74141AC6B5}" destId="{943FD0EE-7B40-4D1D-9AC3-4F5F59D80363}" srcOrd="7" destOrd="0" presId="urn:microsoft.com/office/officeart/2005/8/layout/radial6"/>
    <dgm:cxn modelId="{8226B600-5747-415D-BA3C-285A3390AF01}" type="presParOf" srcId="{09E93B7E-86BF-4EE0-AF35-CD74141AC6B5}" destId="{F7963CF2-A08A-4A5A-B99C-EDF75B8E5AD0}" srcOrd="8" destOrd="0" presId="urn:microsoft.com/office/officeart/2005/8/layout/radial6"/>
    <dgm:cxn modelId="{E13EC7FE-6ED7-4DA9-8C44-F2D28422E15A}" type="presParOf" srcId="{09E93B7E-86BF-4EE0-AF35-CD74141AC6B5}" destId="{9A3E466B-2D1A-4129-BB17-F8B643AF4DBC}" srcOrd="9" destOrd="0" presId="urn:microsoft.com/office/officeart/2005/8/layout/radial6"/>
    <dgm:cxn modelId="{808FAF77-21E7-431C-88ED-392849972DED}" type="presParOf" srcId="{09E93B7E-86BF-4EE0-AF35-CD74141AC6B5}" destId="{5AD12EF8-2EC0-4055-A80D-98CD67D1FDDE}" srcOrd="10" destOrd="0" presId="urn:microsoft.com/office/officeart/2005/8/layout/radial6"/>
    <dgm:cxn modelId="{6EA5B3DC-F9AE-4C94-B78E-639040F2C3C0}" type="presParOf" srcId="{09E93B7E-86BF-4EE0-AF35-CD74141AC6B5}" destId="{B3709C34-2BAF-4BE5-B5ED-E3A63FE483DC}" srcOrd="11" destOrd="0" presId="urn:microsoft.com/office/officeart/2005/8/layout/radial6"/>
    <dgm:cxn modelId="{CC62DA72-A826-4A0E-AE03-8AB4B67189D0}" type="presParOf" srcId="{09E93B7E-86BF-4EE0-AF35-CD74141AC6B5}" destId="{344FA43F-5094-49CC-98B5-9FAC2AB06F2A}" srcOrd="12" destOrd="0" presId="urn:microsoft.com/office/officeart/2005/8/layout/radial6"/>
    <dgm:cxn modelId="{1903608D-1203-4925-8C72-85E201A0D87F}" type="presParOf" srcId="{09E93B7E-86BF-4EE0-AF35-CD74141AC6B5}" destId="{66CE6657-8E99-4ED6-A716-40D60BA9CF0E}" srcOrd="13" destOrd="0" presId="urn:microsoft.com/office/officeart/2005/8/layout/radial6"/>
    <dgm:cxn modelId="{081DF9D7-8442-4540-B252-584318DA4B80}" type="presParOf" srcId="{09E93B7E-86BF-4EE0-AF35-CD74141AC6B5}" destId="{6379A98C-AF25-48EC-8B02-C007D0C0DA36}" srcOrd="14" destOrd="0" presId="urn:microsoft.com/office/officeart/2005/8/layout/radial6"/>
    <dgm:cxn modelId="{A9BA8EE9-AD92-4D29-8C84-1AB4204A79E4}" type="presParOf" srcId="{09E93B7E-86BF-4EE0-AF35-CD74141AC6B5}" destId="{E3B97960-3A44-478F-84EC-3D50AA2C91B7}" srcOrd="15" destOrd="0" presId="urn:microsoft.com/office/officeart/2005/8/layout/radial6"/>
    <dgm:cxn modelId="{AE22163B-B60F-44E7-954A-343A9268BDDF}" type="presParOf" srcId="{09E93B7E-86BF-4EE0-AF35-CD74141AC6B5}" destId="{78FC57BE-5B14-4D18-A1DD-EAB08F1200A5}" srcOrd="16" destOrd="0" presId="urn:microsoft.com/office/officeart/2005/8/layout/radial6"/>
    <dgm:cxn modelId="{89076509-4F2F-4675-A86D-BE541BDE6934}" type="presParOf" srcId="{09E93B7E-86BF-4EE0-AF35-CD74141AC6B5}" destId="{DE69B724-7E1B-45C5-9DCF-1F7D4FE0641F}" srcOrd="17" destOrd="0" presId="urn:microsoft.com/office/officeart/2005/8/layout/radial6"/>
    <dgm:cxn modelId="{05DD6BBC-408E-4F3D-A299-00541D76DA6A}" type="presParOf" srcId="{09E93B7E-86BF-4EE0-AF35-CD74141AC6B5}" destId="{86CA5633-0A27-4062-9BE2-D349707CF3CB}" srcOrd="18" destOrd="0" presId="urn:microsoft.com/office/officeart/2005/8/layout/radial6"/>
    <dgm:cxn modelId="{5483DBF2-C185-406B-96B5-825F0137718C}" type="presParOf" srcId="{09E93B7E-86BF-4EE0-AF35-CD74141AC6B5}" destId="{B3DDBC08-195D-4D70-A544-94178A53189C}" srcOrd="19" destOrd="0" presId="urn:microsoft.com/office/officeart/2005/8/layout/radial6"/>
    <dgm:cxn modelId="{BA3CE1BF-4A90-4ACA-A929-367E1E1225B9}" type="presParOf" srcId="{09E93B7E-86BF-4EE0-AF35-CD74141AC6B5}" destId="{2F61F3F5-C264-44D8-8407-CDC71DB5DD9A}" srcOrd="20" destOrd="0" presId="urn:microsoft.com/office/officeart/2005/8/layout/radial6"/>
    <dgm:cxn modelId="{6608461F-187E-4FE2-BCFE-D3742444FA17}" type="presParOf" srcId="{09E93B7E-86BF-4EE0-AF35-CD74141AC6B5}" destId="{E24F4BEC-7DAC-4247-AC25-4AE2B1AECB60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B5DD51-4404-45ED-891F-76C929EBBD86}">
      <dsp:nvSpPr>
        <dsp:cNvPr id="0" name=""/>
        <dsp:cNvSpPr/>
      </dsp:nvSpPr>
      <dsp:spPr>
        <a:xfrm>
          <a:off x="1576601" y="3212042"/>
          <a:ext cx="3711899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4C7178-391D-4DD9-B8B5-373161E06A4D}">
      <dsp:nvSpPr>
        <dsp:cNvPr id="0" name=""/>
        <dsp:cNvSpPr/>
      </dsp:nvSpPr>
      <dsp:spPr>
        <a:xfrm>
          <a:off x="1576601" y="1918052"/>
          <a:ext cx="3179515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656D7D-B3FD-4F32-82C5-7B4256869F38}">
      <dsp:nvSpPr>
        <dsp:cNvPr id="0" name=""/>
        <dsp:cNvSpPr/>
      </dsp:nvSpPr>
      <dsp:spPr>
        <a:xfrm>
          <a:off x="1576601" y="624063"/>
          <a:ext cx="3711899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40EC63-374A-4721-BE16-2D3BDF20B3E9}">
      <dsp:nvSpPr>
        <dsp:cNvPr id="0" name=""/>
        <dsp:cNvSpPr/>
      </dsp:nvSpPr>
      <dsp:spPr>
        <a:xfrm>
          <a:off x="0" y="529824"/>
          <a:ext cx="2607868" cy="2753534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1F87CC-82A1-4538-B811-447C993BAC90}">
      <dsp:nvSpPr>
        <dsp:cNvPr id="0" name=""/>
        <dsp:cNvSpPr/>
      </dsp:nvSpPr>
      <dsp:spPr>
        <a:xfrm>
          <a:off x="0" y="0"/>
          <a:ext cx="1706846" cy="97877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b="1" kern="1200" dirty="0">
              <a:solidFill>
                <a:schemeClr val="tx1"/>
              </a:solidFill>
            </a:rPr>
            <a:t>Proteger al ser humano contra situaciones y amenazas críticas (graves) y omnipresentes (generalizadas).</a:t>
          </a:r>
          <a:endParaRPr lang="es-CR" sz="1200" b="1" kern="1200" dirty="0">
            <a:solidFill>
              <a:schemeClr val="tx1"/>
            </a:solidFill>
          </a:endParaRPr>
        </a:p>
      </dsp:txBody>
      <dsp:txXfrm>
        <a:off x="0" y="0"/>
        <a:ext cx="1706846" cy="978770"/>
      </dsp:txXfrm>
    </dsp:sp>
    <dsp:sp modelId="{615C7B72-E5DE-4BC3-8966-57517BDD3334}">
      <dsp:nvSpPr>
        <dsp:cNvPr id="0" name=""/>
        <dsp:cNvSpPr/>
      </dsp:nvSpPr>
      <dsp:spPr>
        <a:xfrm flipV="1">
          <a:off x="4565207" y="3790032"/>
          <a:ext cx="137077" cy="4607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280EE9-EEE2-468D-AA37-DAB6BBDA51F2}">
      <dsp:nvSpPr>
        <dsp:cNvPr id="0" name=""/>
        <dsp:cNvSpPr/>
      </dsp:nvSpPr>
      <dsp:spPr>
        <a:xfrm>
          <a:off x="5843067" y="69497"/>
          <a:ext cx="1278488" cy="11091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0" rIns="49530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b="1" kern="1200" dirty="0"/>
            <a:t>Protección del núcleo vital.</a:t>
          </a:r>
          <a:endParaRPr lang="es-CR" sz="1300" b="1" kern="1200" dirty="0"/>
        </a:p>
      </dsp:txBody>
      <dsp:txXfrm>
        <a:off x="5843067" y="69497"/>
        <a:ext cx="1278488" cy="1109133"/>
      </dsp:txXfrm>
    </dsp:sp>
    <dsp:sp modelId="{4F06D93A-AE86-4A4A-AAD8-3CBF94D85081}">
      <dsp:nvSpPr>
        <dsp:cNvPr id="0" name=""/>
        <dsp:cNvSpPr/>
      </dsp:nvSpPr>
      <dsp:spPr>
        <a:xfrm>
          <a:off x="5124238" y="3784198"/>
          <a:ext cx="46073" cy="51907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D15776-2103-48C9-AC3A-C4C07BE097A3}">
      <dsp:nvSpPr>
        <dsp:cNvPr id="0" name=""/>
        <dsp:cNvSpPr/>
      </dsp:nvSpPr>
      <dsp:spPr>
        <a:xfrm>
          <a:off x="5310683" y="1363486"/>
          <a:ext cx="1809114" cy="11091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0" rIns="49530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b="1" kern="1200" dirty="0"/>
            <a:t>Proteger las libertades fundamentales.</a:t>
          </a:r>
          <a:endParaRPr lang="es-CR" sz="1300" b="1" kern="1200" dirty="0"/>
        </a:p>
      </dsp:txBody>
      <dsp:txXfrm>
        <a:off x="5310683" y="1363486"/>
        <a:ext cx="1809114" cy="1109133"/>
      </dsp:txXfrm>
    </dsp:sp>
    <dsp:sp modelId="{3304AAE1-AB85-42E9-AD61-382FC1F98016}">
      <dsp:nvSpPr>
        <dsp:cNvPr id="0" name=""/>
        <dsp:cNvSpPr/>
      </dsp:nvSpPr>
      <dsp:spPr>
        <a:xfrm flipV="1">
          <a:off x="2821006" y="3649194"/>
          <a:ext cx="46372" cy="18691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3E62BE-9E33-4234-B843-AD141035774F}">
      <dsp:nvSpPr>
        <dsp:cNvPr id="0" name=""/>
        <dsp:cNvSpPr/>
      </dsp:nvSpPr>
      <dsp:spPr>
        <a:xfrm>
          <a:off x="5843067" y="2657475"/>
          <a:ext cx="1278009" cy="11091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0" rIns="49530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b="1" kern="1200" dirty="0"/>
            <a:t>Supervivencia, sustento y dignidad.</a:t>
          </a:r>
          <a:endParaRPr lang="es-CR" sz="1300" b="1" kern="1200" dirty="0"/>
        </a:p>
      </dsp:txBody>
      <dsp:txXfrm>
        <a:off x="5843067" y="2657475"/>
        <a:ext cx="1278009" cy="11091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4F4BEC-7DAC-4247-AC25-4AE2B1AECB60}">
      <dsp:nvSpPr>
        <dsp:cNvPr id="0" name=""/>
        <dsp:cNvSpPr/>
      </dsp:nvSpPr>
      <dsp:spPr>
        <a:xfrm>
          <a:off x="2141424" y="538440"/>
          <a:ext cx="4274126" cy="4274126"/>
        </a:xfrm>
        <a:prstGeom prst="blockArc">
          <a:avLst>
            <a:gd name="adj1" fmla="val 13114286"/>
            <a:gd name="adj2" fmla="val 16200000"/>
            <a:gd name="adj3" fmla="val 3902"/>
          </a:avLst>
        </a:prstGeom>
        <a:gradFill rotWithShape="0">
          <a:gsLst>
            <a:gs pos="0">
              <a:schemeClr val="accent4">
                <a:shade val="90000"/>
                <a:hueOff val="-503287"/>
                <a:satOff val="11223"/>
                <a:lumOff val="27974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shade val="90000"/>
                <a:hueOff val="-503287"/>
                <a:satOff val="11223"/>
                <a:lumOff val="27974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6CA5633-0A27-4062-9BE2-D349707CF3CB}">
      <dsp:nvSpPr>
        <dsp:cNvPr id="0" name=""/>
        <dsp:cNvSpPr/>
      </dsp:nvSpPr>
      <dsp:spPr>
        <a:xfrm>
          <a:off x="2141424" y="538440"/>
          <a:ext cx="4274126" cy="4274126"/>
        </a:xfrm>
        <a:prstGeom prst="blockArc">
          <a:avLst>
            <a:gd name="adj1" fmla="val 10028571"/>
            <a:gd name="adj2" fmla="val 13114286"/>
            <a:gd name="adj3" fmla="val 3902"/>
          </a:avLst>
        </a:prstGeom>
        <a:gradFill rotWithShape="0">
          <a:gsLst>
            <a:gs pos="0">
              <a:schemeClr val="accent4">
                <a:shade val="90000"/>
                <a:hueOff val="-419406"/>
                <a:satOff val="9352"/>
                <a:lumOff val="23312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shade val="90000"/>
                <a:hueOff val="-419406"/>
                <a:satOff val="9352"/>
                <a:lumOff val="23312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3B97960-3A44-478F-84EC-3D50AA2C91B7}">
      <dsp:nvSpPr>
        <dsp:cNvPr id="0" name=""/>
        <dsp:cNvSpPr/>
      </dsp:nvSpPr>
      <dsp:spPr>
        <a:xfrm>
          <a:off x="2141424" y="538440"/>
          <a:ext cx="4274126" cy="4274126"/>
        </a:xfrm>
        <a:prstGeom prst="blockArc">
          <a:avLst>
            <a:gd name="adj1" fmla="val 6942857"/>
            <a:gd name="adj2" fmla="val 10028571"/>
            <a:gd name="adj3" fmla="val 3902"/>
          </a:avLst>
        </a:prstGeom>
        <a:gradFill rotWithShape="0">
          <a:gsLst>
            <a:gs pos="0">
              <a:schemeClr val="accent4">
                <a:shade val="90000"/>
                <a:hueOff val="-335525"/>
                <a:satOff val="7482"/>
                <a:lumOff val="18649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shade val="90000"/>
                <a:hueOff val="-335525"/>
                <a:satOff val="7482"/>
                <a:lumOff val="18649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44FA43F-5094-49CC-98B5-9FAC2AB06F2A}">
      <dsp:nvSpPr>
        <dsp:cNvPr id="0" name=""/>
        <dsp:cNvSpPr/>
      </dsp:nvSpPr>
      <dsp:spPr>
        <a:xfrm>
          <a:off x="2141424" y="538440"/>
          <a:ext cx="4274126" cy="4274126"/>
        </a:xfrm>
        <a:prstGeom prst="blockArc">
          <a:avLst>
            <a:gd name="adj1" fmla="val 3857143"/>
            <a:gd name="adj2" fmla="val 6942857"/>
            <a:gd name="adj3" fmla="val 3902"/>
          </a:avLst>
        </a:prstGeom>
        <a:gradFill rotWithShape="0">
          <a:gsLst>
            <a:gs pos="0">
              <a:schemeClr val="accent4">
                <a:shade val="90000"/>
                <a:hueOff val="-251644"/>
                <a:satOff val="5612"/>
                <a:lumOff val="13987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shade val="90000"/>
                <a:hueOff val="-251644"/>
                <a:satOff val="5612"/>
                <a:lumOff val="13987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3E466B-2D1A-4129-BB17-F8B643AF4DBC}">
      <dsp:nvSpPr>
        <dsp:cNvPr id="0" name=""/>
        <dsp:cNvSpPr/>
      </dsp:nvSpPr>
      <dsp:spPr>
        <a:xfrm>
          <a:off x="2141424" y="538440"/>
          <a:ext cx="4274126" cy="4274126"/>
        </a:xfrm>
        <a:prstGeom prst="blockArc">
          <a:avLst>
            <a:gd name="adj1" fmla="val 771429"/>
            <a:gd name="adj2" fmla="val 3857143"/>
            <a:gd name="adj3" fmla="val 3902"/>
          </a:avLst>
        </a:prstGeom>
        <a:gradFill rotWithShape="0">
          <a:gsLst>
            <a:gs pos="0">
              <a:schemeClr val="accent4">
                <a:shade val="90000"/>
                <a:hueOff val="-167762"/>
                <a:satOff val="3741"/>
                <a:lumOff val="9325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shade val="90000"/>
                <a:hueOff val="-167762"/>
                <a:satOff val="3741"/>
                <a:lumOff val="9325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F7D078A-BAA9-4FC7-BB80-76E998D47AE5}">
      <dsp:nvSpPr>
        <dsp:cNvPr id="0" name=""/>
        <dsp:cNvSpPr/>
      </dsp:nvSpPr>
      <dsp:spPr>
        <a:xfrm>
          <a:off x="2141424" y="538440"/>
          <a:ext cx="4274126" cy="4274126"/>
        </a:xfrm>
        <a:prstGeom prst="blockArc">
          <a:avLst>
            <a:gd name="adj1" fmla="val 19285714"/>
            <a:gd name="adj2" fmla="val 771429"/>
            <a:gd name="adj3" fmla="val 3902"/>
          </a:avLst>
        </a:prstGeom>
        <a:gradFill rotWithShape="0">
          <a:gsLst>
            <a:gs pos="0">
              <a:schemeClr val="accent4">
                <a:shade val="90000"/>
                <a:hueOff val="-83881"/>
                <a:satOff val="1871"/>
                <a:lumOff val="4662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shade val="90000"/>
                <a:hueOff val="-83881"/>
                <a:satOff val="1871"/>
                <a:lumOff val="4662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D7057D7-D31B-4455-90A1-A645C1018267}">
      <dsp:nvSpPr>
        <dsp:cNvPr id="0" name=""/>
        <dsp:cNvSpPr/>
      </dsp:nvSpPr>
      <dsp:spPr>
        <a:xfrm>
          <a:off x="2141424" y="538440"/>
          <a:ext cx="4274126" cy="4274126"/>
        </a:xfrm>
        <a:prstGeom prst="blockArc">
          <a:avLst>
            <a:gd name="adj1" fmla="val 16200000"/>
            <a:gd name="adj2" fmla="val 19285714"/>
            <a:gd name="adj3" fmla="val 3902"/>
          </a:avLst>
        </a:prstGeom>
        <a:gradFill rotWithShape="0">
          <a:gsLst>
            <a:gs pos="0">
              <a:schemeClr val="accent4">
                <a:shade val="9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shade val="9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E8452E8-FDE2-4B1C-AD71-2B2B9B98151D}">
      <dsp:nvSpPr>
        <dsp:cNvPr id="0" name=""/>
        <dsp:cNvSpPr/>
      </dsp:nvSpPr>
      <dsp:spPr>
        <a:xfrm>
          <a:off x="3330219" y="1862736"/>
          <a:ext cx="1896536" cy="1625533"/>
        </a:xfrm>
        <a:prstGeom prst="ellipse">
          <a:avLst/>
        </a:prstGeom>
        <a:gradFill rotWithShape="0">
          <a:gsLst>
            <a:gs pos="0">
              <a:schemeClr val="accent4">
                <a:alpha val="8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alpha val="8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chemeClr val="tx1"/>
              </a:solidFill>
            </a:rPr>
            <a:t>SEGURIDAD HUMANA</a:t>
          </a:r>
          <a:endParaRPr lang="es-CR" sz="1600" b="1" kern="1200" dirty="0">
            <a:solidFill>
              <a:schemeClr val="tx1"/>
            </a:solidFill>
          </a:endParaRPr>
        </a:p>
      </dsp:txBody>
      <dsp:txXfrm>
        <a:off x="3607960" y="2100790"/>
        <a:ext cx="1341054" cy="1149425"/>
      </dsp:txXfrm>
    </dsp:sp>
    <dsp:sp modelId="{EAE1222C-C645-4E3E-B915-13DBC5FC2162}">
      <dsp:nvSpPr>
        <dsp:cNvPr id="0" name=""/>
        <dsp:cNvSpPr/>
      </dsp:nvSpPr>
      <dsp:spPr>
        <a:xfrm>
          <a:off x="3699387" y="1035"/>
          <a:ext cx="1158200" cy="1158200"/>
        </a:xfrm>
        <a:prstGeom prst="ellipse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50" b="1" kern="1200" dirty="0">
              <a:solidFill>
                <a:schemeClr val="tx1"/>
              </a:solidFill>
            </a:rPr>
            <a:t>Seguridad económica</a:t>
          </a:r>
          <a:endParaRPr lang="es-CR" sz="1050" b="1" kern="1200" dirty="0">
            <a:solidFill>
              <a:schemeClr val="tx1"/>
            </a:solidFill>
          </a:endParaRPr>
        </a:p>
      </dsp:txBody>
      <dsp:txXfrm>
        <a:off x="3869001" y="170649"/>
        <a:ext cx="818972" cy="818972"/>
      </dsp:txXfrm>
    </dsp:sp>
    <dsp:sp modelId="{5E5536F1-1FCC-4565-A201-7511AC5D4821}">
      <dsp:nvSpPr>
        <dsp:cNvPr id="0" name=""/>
        <dsp:cNvSpPr/>
      </dsp:nvSpPr>
      <dsp:spPr>
        <a:xfrm>
          <a:off x="5337612" y="789962"/>
          <a:ext cx="1158200" cy="1158200"/>
        </a:xfrm>
        <a:prstGeom prst="ellipse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6667"/>
                <a:tint val="100000"/>
                <a:shade val="100000"/>
                <a:satMod val="13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6667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50" b="1" kern="1200" dirty="0">
              <a:solidFill>
                <a:schemeClr val="tx1"/>
              </a:solidFill>
            </a:rPr>
            <a:t>Seguridad política</a:t>
          </a:r>
          <a:endParaRPr lang="es-CR" sz="1050" b="1" kern="1200" dirty="0">
            <a:solidFill>
              <a:schemeClr val="tx1"/>
            </a:solidFill>
          </a:endParaRPr>
        </a:p>
      </dsp:txBody>
      <dsp:txXfrm>
        <a:off x="5507226" y="959576"/>
        <a:ext cx="818972" cy="818972"/>
      </dsp:txXfrm>
    </dsp:sp>
    <dsp:sp modelId="{943FD0EE-7B40-4D1D-9AC3-4F5F59D80363}">
      <dsp:nvSpPr>
        <dsp:cNvPr id="0" name=""/>
        <dsp:cNvSpPr/>
      </dsp:nvSpPr>
      <dsp:spPr>
        <a:xfrm>
          <a:off x="5742220" y="2562666"/>
          <a:ext cx="1158200" cy="1158200"/>
        </a:xfrm>
        <a:prstGeom prst="ellipse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13333"/>
                <a:tint val="100000"/>
                <a:shade val="100000"/>
                <a:satMod val="13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13333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50" b="1" kern="1200" dirty="0">
              <a:solidFill>
                <a:schemeClr val="tx1"/>
              </a:solidFill>
            </a:rPr>
            <a:t>Seguridad alimentaria</a:t>
          </a:r>
          <a:endParaRPr lang="es-CR" sz="1050" b="1" kern="1200" dirty="0">
            <a:solidFill>
              <a:schemeClr val="tx1"/>
            </a:solidFill>
          </a:endParaRPr>
        </a:p>
      </dsp:txBody>
      <dsp:txXfrm>
        <a:off x="5911834" y="2732280"/>
        <a:ext cx="818972" cy="818972"/>
      </dsp:txXfrm>
    </dsp:sp>
    <dsp:sp modelId="{5AD12EF8-2EC0-4055-A80D-98CD67D1FDDE}">
      <dsp:nvSpPr>
        <dsp:cNvPr id="0" name=""/>
        <dsp:cNvSpPr/>
      </dsp:nvSpPr>
      <dsp:spPr>
        <a:xfrm>
          <a:off x="4608534" y="3984264"/>
          <a:ext cx="1158200" cy="1158200"/>
        </a:xfrm>
        <a:prstGeom prst="ellipse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20000"/>
                <a:tint val="100000"/>
                <a:shade val="100000"/>
                <a:satMod val="13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2000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50" b="1" kern="1200" dirty="0">
              <a:solidFill>
                <a:schemeClr val="tx1"/>
              </a:solidFill>
            </a:rPr>
            <a:t>Seguridad ambiental</a:t>
          </a:r>
          <a:endParaRPr lang="es-CR" sz="1050" b="1" kern="1200" dirty="0">
            <a:solidFill>
              <a:schemeClr val="tx1"/>
            </a:solidFill>
          </a:endParaRPr>
        </a:p>
      </dsp:txBody>
      <dsp:txXfrm>
        <a:off x="4778148" y="4153878"/>
        <a:ext cx="818972" cy="818972"/>
      </dsp:txXfrm>
    </dsp:sp>
    <dsp:sp modelId="{66CE6657-8E99-4ED6-A716-40D60BA9CF0E}">
      <dsp:nvSpPr>
        <dsp:cNvPr id="0" name=""/>
        <dsp:cNvSpPr/>
      </dsp:nvSpPr>
      <dsp:spPr>
        <a:xfrm>
          <a:off x="2790241" y="3984264"/>
          <a:ext cx="1158200" cy="1158200"/>
        </a:xfrm>
        <a:prstGeom prst="ellipse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26667"/>
                <a:tint val="100000"/>
                <a:shade val="100000"/>
                <a:satMod val="13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26667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50" b="1" kern="1200" dirty="0">
              <a:solidFill>
                <a:schemeClr val="tx1"/>
              </a:solidFill>
            </a:rPr>
            <a:t>Seguridad en salud</a:t>
          </a:r>
          <a:endParaRPr lang="es-CR" sz="1050" b="1" kern="1200" dirty="0">
            <a:solidFill>
              <a:schemeClr val="tx1"/>
            </a:solidFill>
          </a:endParaRPr>
        </a:p>
      </dsp:txBody>
      <dsp:txXfrm>
        <a:off x="2959855" y="4153878"/>
        <a:ext cx="818972" cy="818972"/>
      </dsp:txXfrm>
    </dsp:sp>
    <dsp:sp modelId="{78FC57BE-5B14-4D18-A1DD-EAB08F1200A5}">
      <dsp:nvSpPr>
        <dsp:cNvPr id="0" name=""/>
        <dsp:cNvSpPr/>
      </dsp:nvSpPr>
      <dsp:spPr>
        <a:xfrm>
          <a:off x="1656555" y="2562666"/>
          <a:ext cx="1158200" cy="1158200"/>
        </a:xfrm>
        <a:prstGeom prst="ellipse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33333"/>
                <a:tint val="100000"/>
                <a:shade val="100000"/>
                <a:satMod val="13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33333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50" b="1" kern="1200" dirty="0">
              <a:solidFill>
                <a:schemeClr val="tx1"/>
              </a:solidFill>
            </a:rPr>
            <a:t>Seguridad comunitaria</a:t>
          </a:r>
          <a:endParaRPr lang="es-CR" sz="1050" b="1" kern="1200" dirty="0">
            <a:solidFill>
              <a:schemeClr val="tx1"/>
            </a:solidFill>
          </a:endParaRPr>
        </a:p>
      </dsp:txBody>
      <dsp:txXfrm>
        <a:off x="1826169" y="2732280"/>
        <a:ext cx="818972" cy="818972"/>
      </dsp:txXfrm>
    </dsp:sp>
    <dsp:sp modelId="{B3DDBC08-195D-4D70-A544-94178A53189C}">
      <dsp:nvSpPr>
        <dsp:cNvPr id="0" name=""/>
        <dsp:cNvSpPr/>
      </dsp:nvSpPr>
      <dsp:spPr>
        <a:xfrm>
          <a:off x="2061163" y="789962"/>
          <a:ext cx="1158200" cy="1158200"/>
        </a:xfrm>
        <a:prstGeom prst="ellipse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40000"/>
                <a:tint val="100000"/>
                <a:shade val="100000"/>
                <a:satMod val="13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4000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50" b="1" kern="1200" dirty="0">
              <a:solidFill>
                <a:schemeClr val="tx1"/>
              </a:solidFill>
            </a:rPr>
            <a:t>Seguridad personal</a:t>
          </a:r>
          <a:endParaRPr lang="es-CR" sz="1050" b="1" kern="1200" dirty="0">
            <a:solidFill>
              <a:schemeClr val="tx1"/>
            </a:solidFill>
          </a:endParaRPr>
        </a:p>
      </dsp:txBody>
      <dsp:txXfrm>
        <a:off x="2230777" y="959576"/>
        <a:ext cx="818972" cy="8189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1dd05375bac_0_2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1dd05375bac_0_2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1dd05375bac_0_2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1dd05375bac_0_2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1dd05375bac_0_2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1dd05375bac_0_2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1dd05375bac_0_3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1dd05375bac_0_3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dd05375bac_0_2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dd05375bac_0_2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dd05375bac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1dd05375bac_0_2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1dd05375bac_0_2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1dd05375bac_0_2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dd05375bac_0_2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1dd05375bac_0_2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1dd05375bac_0_2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1dd05375bac_0_2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1dd05375bac_0_2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1dd05375bac_0_2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1dd05375bac_0_2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1dd05375bac_0_2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dd05375bac_0_2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dd05375bac_0_2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tada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9">
  <p:cSld name="TITLE_1_1_1_1_1_1_1_1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22"/>
            <a:ext cx="9144003" cy="5147909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2"/>
          <p:cNvSpPr txBox="1">
            <a:spLocks noGrp="1"/>
          </p:cNvSpPr>
          <p:nvPr>
            <p:ph type="ctrTitle"/>
          </p:nvPr>
        </p:nvSpPr>
        <p:spPr>
          <a:xfrm>
            <a:off x="3699150" y="434850"/>
            <a:ext cx="4852500" cy="14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Montserrat"/>
              <a:buNone/>
              <a:defRPr sz="41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subTitle" idx="1"/>
          </p:nvPr>
        </p:nvSpPr>
        <p:spPr>
          <a:xfrm>
            <a:off x="592350" y="2177663"/>
            <a:ext cx="7959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0">
  <p:cSld name="TITLE_1_1_1_1_1_1_1_1_2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22"/>
            <a:ext cx="9144003" cy="5143452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3"/>
          <p:cNvSpPr txBox="1">
            <a:spLocks noGrp="1"/>
          </p:cNvSpPr>
          <p:nvPr>
            <p:ph type="ctrTitle"/>
          </p:nvPr>
        </p:nvSpPr>
        <p:spPr>
          <a:xfrm>
            <a:off x="592350" y="444225"/>
            <a:ext cx="4852500" cy="14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Montserrat"/>
              <a:buNone/>
              <a:defRPr sz="41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1"/>
          </p:nvPr>
        </p:nvSpPr>
        <p:spPr>
          <a:xfrm>
            <a:off x="592350" y="2177675"/>
            <a:ext cx="7880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ubTitle" idx="2"/>
          </p:nvPr>
        </p:nvSpPr>
        <p:spPr>
          <a:xfrm>
            <a:off x="592350" y="3766125"/>
            <a:ext cx="3903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b="1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3">
  <p:cSld name="TITLE_1_1_1_1_1_1_1_1_2_1_1_1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3997" cy="5143504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6"/>
          <p:cNvSpPr txBox="1">
            <a:spLocks noGrp="1"/>
          </p:cNvSpPr>
          <p:nvPr>
            <p:ph type="ctrTitle"/>
          </p:nvPr>
        </p:nvSpPr>
        <p:spPr>
          <a:xfrm>
            <a:off x="3707575" y="463000"/>
            <a:ext cx="4852500" cy="14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Montserrat"/>
              <a:buNone/>
              <a:defRPr sz="41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84" name="Google Shape;84;p16"/>
          <p:cNvSpPr txBox="1">
            <a:spLocks noGrp="1"/>
          </p:cNvSpPr>
          <p:nvPr>
            <p:ph type="body" idx="1"/>
          </p:nvPr>
        </p:nvSpPr>
        <p:spPr>
          <a:xfrm>
            <a:off x="311700" y="2108075"/>
            <a:ext cx="3999900" cy="24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5" name="Google Shape;85;p16"/>
          <p:cNvSpPr txBox="1">
            <a:spLocks noGrp="1"/>
          </p:cNvSpPr>
          <p:nvPr>
            <p:ph type="body" idx="2"/>
          </p:nvPr>
        </p:nvSpPr>
        <p:spPr>
          <a:xfrm>
            <a:off x="4832400" y="2108075"/>
            <a:ext cx="3999900" cy="24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tada III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103" name="Google Shape;103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7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_1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tada II">
  <p:cSld name="TITLE_1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14" name="Google Shape;14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8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">
  <p:cSld name="TITLE_1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4"/>
          <p:cNvSpPr txBox="1">
            <a:spLocks noGrp="1"/>
          </p:cNvSpPr>
          <p:nvPr>
            <p:ph type="ctrTitle"/>
          </p:nvPr>
        </p:nvSpPr>
        <p:spPr>
          <a:xfrm>
            <a:off x="3619950" y="416075"/>
            <a:ext cx="4852500" cy="14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Montserrat"/>
              <a:buNone/>
              <a:defRPr sz="41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subTitle" idx="1"/>
          </p:nvPr>
        </p:nvSpPr>
        <p:spPr>
          <a:xfrm>
            <a:off x="592350" y="2175450"/>
            <a:ext cx="7959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2">
  <p:cSld name="TITLE_1_1_1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5"/>
          <p:cNvSpPr txBox="1">
            <a:spLocks noGrp="1"/>
          </p:cNvSpPr>
          <p:nvPr>
            <p:ph type="ctrTitle"/>
          </p:nvPr>
        </p:nvSpPr>
        <p:spPr>
          <a:xfrm>
            <a:off x="592350" y="387900"/>
            <a:ext cx="4852500" cy="14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4100"/>
              <a:buFont typeface="Montserrat"/>
              <a:buNone/>
              <a:defRPr sz="4100" b="1">
                <a:solidFill>
                  <a:srgbClr val="EA5F1A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ubTitle" idx="1"/>
          </p:nvPr>
        </p:nvSpPr>
        <p:spPr>
          <a:xfrm>
            <a:off x="592350" y="2175450"/>
            <a:ext cx="7959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600"/>
              <a:buNone/>
              <a:defRPr sz="1600">
                <a:solidFill>
                  <a:srgbClr val="00448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2800">
                <a:solidFill>
                  <a:srgbClr val="00448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2800">
                <a:solidFill>
                  <a:srgbClr val="00448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2800">
                <a:solidFill>
                  <a:srgbClr val="00448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2800">
                <a:solidFill>
                  <a:srgbClr val="00448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2800">
                <a:solidFill>
                  <a:srgbClr val="00448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2800">
                <a:solidFill>
                  <a:srgbClr val="00448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2800">
                <a:solidFill>
                  <a:srgbClr val="00448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2800">
                <a:solidFill>
                  <a:srgbClr val="004483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3">
  <p:cSld name="TITLE_1_1_1_1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"/>
          <p:cNvSpPr txBox="1">
            <a:spLocks noGrp="1"/>
          </p:cNvSpPr>
          <p:nvPr>
            <p:ph type="ctrTitle"/>
          </p:nvPr>
        </p:nvSpPr>
        <p:spPr>
          <a:xfrm>
            <a:off x="592350" y="387900"/>
            <a:ext cx="4852500" cy="14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Font typeface="Montserrat"/>
              <a:buNone/>
              <a:defRPr sz="4100" b="1"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ubTitle" idx="1"/>
          </p:nvPr>
        </p:nvSpPr>
        <p:spPr>
          <a:xfrm>
            <a:off x="592350" y="2175450"/>
            <a:ext cx="7959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600"/>
              <a:buNone/>
              <a:defRPr sz="1600">
                <a:solidFill>
                  <a:srgbClr val="004483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2800">
                <a:solidFill>
                  <a:srgbClr val="004483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2800">
                <a:solidFill>
                  <a:srgbClr val="004483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2800">
                <a:solidFill>
                  <a:srgbClr val="004483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2800">
                <a:solidFill>
                  <a:srgbClr val="004483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2800">
                <a:solidFill>
                  <a:srgbClr val="004483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2800">
                <a:solidFill>
                  <a:srgbClr val="004483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2800">
                <a:solidFill>
                  <a:srgbClr val="004483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2800">
                <a:solidFill>
                  <a:srgbClr val="004483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subTitle" idx="2"/>
          </p:nvPr>
        </p:nvSpPr>
        <p:spPr>
          <a:xfrm>
            <a:off x="425625" y="3604350"/>
            <a:ext cx="34602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4">
  <p:cSld name="TITLE_1_1_1_1_2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7"/>
          <p:cNvSpPr txBox="1">
            <a:spLocks noGrp="1"/>
          </p:cNvSpPr>
          <p:nvPr>
            <p:ph type="ctrTitle"/>
          </p:nvPr>
        </p:nvSpPr>
        <p:spPr>
          <a:xfrm>
            <a:off x="592350" y="387900"/>
            <a:ext cx="4852500" cy="14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4100"/>
              <a:buFont typeface="Montserrat"/>
              <a:buNone/>
              <a:defRPr sz="4100" b="1">
                <a:solidFill>
                  <a:srgbClr val="EA5F1A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4100"/>
              <a:buNone/>
              <a:defRPr sz="4100">
                <a:solidFill>
                  <a:srgbClr val="EA5F1A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4100"/>
              <a:buNone/>
              <a:defRPr sz="4100">
                <a:solidFill>
                  <a:srgbClr val="EA5F1A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4100"/>
              <a:buNone/>
              <a:defRPr sz="4100">
                <a:solidFill>
                  <a:srgbClr val="EA5F1A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4100"/>
              <a:buNone/>
              <a:defRPr sz="4100">
                <a:solidFill>
                  <a:srgbClr val="EA5F1A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4100"/>
              <a:buNone/>
              <a:defRPr sz="4100">
                <a:solidFill>
                  <a:srgbClr val="EA5F1A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4100"/>
              <a:buNone/>
              <a:defRPr sz="4100">
                <a:solidFill>
                  <a:srgbClr val="EA5F1A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4100"/>
              <a:buNone/>
              <a:defRPr sz="4100">
                <a:solidFill>
                  <a:srgbClr val="EA5F1A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4100"/>
              <a:buNone/>
              <a:defRPr sz="4100">
                <a:solidFill>
                  <a:srgbClr val="EA5F1A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ubTitle" idx="1"/>
          </p:nvPr>
        </p:nvSpPr>
        <p:spPr>
          <a:xfrm>
            <a:off x="592350" y="2175450"/>
            <a:ext cx="7959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1600"/>
              <a:buNone/>
              <a:defRPr sz="1600">
                <a:solidFill>
                  <a:srgbClr val="EA5F1A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subTitle" idx="2"/>
          </p:nvPr>
        </p:nvSpPr>
        <p:spPr>
          <a:xfrm>
            <a:off x="425625" y="3604350"/>
            <a:ext cx="34602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5">
  <p:cSld name="TITLE_1_1_1_1_1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8"/>
          <p:cNvSpPr txBox="1">
            <a:spLocks noGrp="1"/>
          </p:cNvSpPr>
          <p:nvPr>
            <p:ph type="ctrTitle"/>
          </p:nvPr>
        </p:nvSpPr>
        <p:spPr>
          <a:xfrm>
            <a:off x="3699150" y="444225"/>
            <a:ext cx="4852500" cy="14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Font typeface="Montserrat"/>
              <a:buNone/>
              <a:defRPr sz="4100" b="1"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subTitle" idx="1"/>
          </p:nvPr>
        </p:nvSpPr>
        <p:spPr>
          <a:xfrm>
            <a:off x="592350" y="2857963"/>
            <a:ext cx="7959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7">
  <p:cSld name="TITLE_1_1_1_1_1_1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7955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10"/>
          <p:cNvSpPr txBox="1">
            <a:spLocks noGrp="1"/>
          </p:cNvSpPr>
          <p:nvPr>
            <p:ph type="ctrTitle"/>
          </p:nvPr>
        </p:nvSpPr>
        <p:spPr>
          <a:xfrm>
            <a:off x="592350" y="444225"/>
            <a:ext cx="4852500" cy="14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Font typeface="Montserrat"/>
              <a:buNone/>
              <a:defRPr sz="4100" b="1"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9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subTitle" idx="1"/>
          </p:nvPr>
        </p:nvSpPr>
        <p:spPr>
          <a:xfrm>
            <a:off x="592350" y="2177663"/>
            <a:ext cx="7959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1600"/>
              <a:buNone/>
              <a:defRPr sz="1600">
                <a:solidFill>
                  <a:srgbClr val="EA5F1A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8">
  <p:cSld name="TITLE_1_1_1_1_1_1_1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22"/>
            <a:ext cx="9144003" cy="5147909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1"/>
          <p:cNvSpPr txBox="1">
            <a:spLocks noGrp="1"/>
          </p:cNvSpPr>
          <p:nvPr>
            <p:ph type="ctrTitle"/>
          </p:nvPr>
        </p:nvSpPr>
        <p:spPr>
          <a:xfrm>
            <a:off x="3699150" y="434850"/>
            <a:ext cx="4852500" cy="14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4100"/>
              <a:buFont typeface="Montserrat"/>
              <a:buNone/>
              <a:defRPr sz="4100" b="1">
                <a:solidFill>
                  <a:srgbClr val="EA5F1A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subTitle" idx="1"/>
          </p:nvPr>
        </p:nvSpPr>
        <p:spPr>
          <a:xfrm>
            <a:off x="592350" y="2177663"/>
            <a:ext cx="7959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600"/>
              <a:buNone/>
              <a:defRPr sz="1600">
                <a:solidFill>
                  <a:srgbClr val="00448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6" r:id="rId13"/>
    <p:sldLayoutId id="2147483667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Gráfico, Gráfico de proyección solar&#10;&#10;Descripción generada automáticamente">
            <a:extLst>
              <a:ext uri="{FF2B5EF4-FFF2-40B4-BE49-F238E27FC236}">
                <a16:creationId xmlns:a16="http://schemas.microsoft.com/office/drawing/2014/main" id="{30E27A01-D78D-5F55-DD0C-E3CED5724E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250" y="0"/>
            <a:ext cx="51435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2"/>
          <p:cNvSpPr txBox="1">
            <a:spLocks noGrp="1"/>
          </p:cNvSpPr>
          <p:nvPr>
            <p:ph type="ctrTitle"/>
          </p:nvPr>
        </p:nvSpPr>
        <p:spPr>
          <a:xfrm>
            <a:off x="2709333" y="434850"/>
            <a:ext cx="5842317" cy="14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/>
              <a:t>DERECHOS HUMANOS</a:t>
            </a:r>
            <a:br>
              <a:rPr lang="es-ES" sz="3200" dirty="0"/>
            </a:br>
            <a:r>
              <a:rPr lang="es-ES" sz="3200" dirty="0"/>
              <a:t>SEGURIDAD HUMANA</a:t>
            </a:r>
            <a:endParaRPr sz="3200" dirty="0"/>
          </a:p>
        </p:txBody>
      </p:sp>
      <p:sp>
        <p:nvSpPr>
          <p:cNvPr id="169" name="Google Shape;169;p32"/>
          <p:cNvSpPr txBox="1">
            <a:spLocks noGrp="1"/>
          </p:cNvSpPr>
          <p:nvPr>
            <p:ph type="subTitle" idx="1"/>
          </p:nvPr>
        </p:nvSpPr>
        <p:spPr>
          <a:xfrm>
            <a:off x="1292261" y="2177662"/>
            <a:ext cx="7501783" cy="23153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55000" lnSpcReduction="20000"/>
          </a:bodyPr>
          <a:lstStyle/>
          <a:p>
            <a:pPr algn="l">
              <a:buFont typeface="+mj-lt"/>
              <a:buAutoNum type="arabicPeriod"/>
            </a:pPr>
            <a:r>
              <a:rPr lang="es-ES" sz="3800" b="0" i="0" dirty="0">
                <a:solidFill>
                  <a:schemeClr val="bg1"/>
                </a:solidFill>
                <a:effectLst/>
                <a:latin typeface="Tahoma" panose="020B0604030504040204" pitchFamily="34" charset="0"/>
              </a:rPr>
              <a:t>“Los derechos humanos definen la seguridad humana” (</a:t>
            </a:r>
            <a:r>
              <a:rPr lang="es-ES" sz="3800" b="0" i="0" dirty="0" err="1">
                <a:solidFill>
                  <a:schemeClr val="bg1"/>
                </a:solidFill>
                <a:effectLst/>
                <a:latin typeface="Tahoma" panose="020B0604030504040204" pitchFamily="34" charset="0"/>
              </a:rPr>
              <a:t>Ramcharan</a:t>
            </a:r>
            <a:r>
              <a:rPr lang="es-ES" sz="3800" b="0" i="0" dirty="0">
                <a:solidFill>
                  <a:schemeClr val="bg1"/>
                </a:solidFill>
                <a:effectLst/>
                <a:latin typeface="Tahoma" panose="020B0604030504040204" pitchFamily="34" charset="0"/>
              </a:rPr>
              <a:t> 2002, p. 9).</a:t>
            </a:r>
          </a:p>
          <a:p>
            <a:pPr algn="l">
              <a:buFont typeface="+mj-lt"/>
              <a:buAutoNum type="arabicPeriod"/>
            </a:pPr>
            <a:endParaRPr lang="es-ES" sz="3800" b="0" i="0" dirty="0">
              <a:solidFill>
                <a:schemeClr val="bg1"/>
              </a:solidFill>
              <a:effectLst/>
              <a:latin typeface="Tahoma" panose="020B0604030504040204" pitchFamily="34" charset="0"/>
            </a:endParaRPr>
          </a:p>
          <a:p>
            <a:pPr algn="l">
              <a:buFont typeface="+mj-lt"/>
              <a:buAutoNum type="arabicPeriod"/>
            </a:pPr>
            <a:r>
              <a:rPr lang="es-ES" sz="3800" b="0" i="0" dirty="0">
                <a:solidFill>
                  <a:schemeClr val="bg1"/>
                </a:solidFill>
                <a:effectLst/>
                <a:latin typeface="Tahoma" panose="020B0604030504040204" pitchFamily="34" charset="0"/>
              </a:rPr>
              <a:t>La seguridad humana se basa en los derechos humanos.</a:t>
            </a:r>
          </a:p>
          <a:p>
            <a:pPr algn="l">
              <a:buFont typeface="+mj-lt"/>
              <a:buAutoNum type="arabicPeriod"/>
            </a:pPr>
            <a:endParaRPr lang="es-ES" sz="3800" b="0" i="0" dirty="0">
              <a:solidFill>
                <a:schemeClr val="bg1"/>
              </a:solidFill>
              <a:effectLst/>
              <a:latin typeface="Tahoma" panose="020B0604030504040204" pitchFamily="34" charset="0"/>
            </a:endParaRPr>
          </a:p>
          <a:p>
            <a:pPr algn="l">
              <a:buFont typeface="+mj-lt"/>
              <a:buAutoNum type="arabicPeriod"/>
            </a:pPr>
            <a:r>
              <a:rPr lang="es-ES" sz="3800" b="0" i="0" dirty="0">
                <a:solidFill>
                  <a:schemeClr val="bg1"/>
                </a:solidFill>
                <a:effectLst/>
                <a:latin typeface="Tahoma" panose="020B0604030504040204" pitchFamily="34" charset="0"/>
              </a:rPr>
              <a:t>La tensión fundamental entre los derechos humanos y la seguridad humana.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3"/>
          <p:cNvSpPr txBox="1">
            <a:spLocks noGrp="1"/>
          </p:cNvSpPr>
          <p:nvPr>
            <p:ph type="ctrTitle"/>
          </p:nvPr>
        </p:nvSpPr>
        <p:spPr>
          <a:xfrm>
            <a:off x="-152717" y="0"/>
            <a:ext cx="6914761" cy="174977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dirty="0"/>
              <a:t>SEGURIDAD CIUDADANA</a:t>
            </a:r>
            <a:br>
              <a:rPr lang="es-ES" sz="2800" dirty="0"/>
            </a:br>
            <a:r>
              <a:rPr lang="es-ES" sz="2800" dirty="0"/>
              <a:t>vs</a:t>
            </a:r>
            <a:br>
              <a:rPr lang="es-ES" sz="2800" dirty="0"/>
            </a:br>
            <a:r>
              <a:rPr lang="es-ES" sz="2800" dirty="0"/>
              <a:t>SEGURIDAD HUMANA</a:t>
            </a:r>
            <a:endParaRPr sz="2800" dirty="0"/>
          </a:p>
        </p:txBody>
      </p:sp>
      <p:pic>
        <p:nvPicPr>
          <p:cNvPr id="3" name="Imagen 2" descr="Icono&#10;&#10;Descripción generada automáticamente">
            <a:extLst>
              <a:ext uri="{FF2B5EF4-FFF2-40B4-BE49-F238E27FC236}">
                <a16:creationId xmlns:a16="http://schemas.microsoft.com/office/drawing/2014/main" id="{9981BC11-3A2B-6560-EDC0-1733F7B509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190" y="2177345"/>
            <a:ext cx="2465565" cy="2550584"/>
          </a:xfrm>
          <a:prstGeom prst="rect">
            <a:avLst/>
          </a:prstGeom>
        </p:spPr>
      </p:pic>
      <p:pic>
        <p:nvPicPr>
          <p:cNvPr id="5" name="Imagen 4" descr="Un dibujo de una mano&#10;&#10;Descripción generada automáticamente con confianza media">
            <a:extLst>
              <a:ext uri="{FF2B5EF4-FFF2-40B4-BE49-F238E27FC236}">
                <a16:creationId xmlns:a16="http://schemas.microsoft.com/office/drawing/2014/main" id="{092F1467-1CCB-9AE2-5473-A0DB95F974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3268" y="2177345"/>
            <a:ext cx="3060701" cy="255058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497F307D-3505-70E3-EF91-2BDE05732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92056" y="812801"/>
            <a:ext cx="12221214" cy="362373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Logotipo&#10;&#10;Descripción generada automáticamente">
            <a:extLst>
              <a:ext uri="{FF2B5EF4-FFF2-40B4-BE49-F238E27FC236}">
                <a16:creationId xmlns:a16="http://schemas.microsoft.com/office/drawing/2014/main" id="{1BB906D7-7BF0-7BFE-111F-A11BDFF6AE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533" y="3296357"/>
            <a:ext cx="6229584" cy="184714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4"/>
          <p:cNvSpPr txBox="1">
            <a:spLocks noGrp="1"/>
          </p:cNvSpPr>
          <p:nvPr>
            <p:ph type="ctrTitle"/>
          </p:nvPr>
        </p:nvSpPr>
        <p:spPr>
          <a:xfrm>
            <a:off x="2573867" y="214489"/>
            <a:ext cx="6361605" cy="153480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dirty="0"/>
              <a:t>ONTOLOGÍA DEL CONCEPTO DE SEGURIDAD HUMANA</a:t>
            </a:r>
            <a:endParaRPr sz="2800" dirty="0"/>
          </a:p>
        </p:txBody>
      </p:sp>
      <p:sp>
        <p:nvSpPr>
          <p:cNvPr id="119" name="Google Shape;119;p24"/>
          <p:cNvSpPr txBox="1">
            <a:spLocks noGrp="1"/>
          </p:cNvSpPr>
          <p:nvPr>
            <p:ph type="subTitle" idx="1"/>
          </p:nvPr>
        </p:nvSpPr>
        <p:spPr>
          <a:xfrm>
            <a:off x="592350" y="2175450"/>
            <a:ext cx="7959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/>
              <a:t>TODAS LAS COSAS EXISTENTES TIENEN UNA RAZÓN DE SER, DE CONSISTIR EN ALGO.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E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/>
              <a:t>La ontología se encarga de explicar cuál es el sentido de ser de “algo”, cuál es su grado de realidad</a:t>
            </a:r>
            <a:endParaRPr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D2F5497-8A9F-9EDC-50DB-1F04C5AB64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t="1600" b="-1"/>
          <a:stretch/>
        </p:blipFill>
        <p:spPr>
          <a:xfrm>
            <a:off x="1802609" y="2968050"/>
            <a:ext cx="4985406" cy="214065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6"/>
          <p:cNvSpPr txBox="1">
            <a:spLocks noGrp="1"/>
          </p:cNvSpPr>
          <p:nvPr>
            <p:ph type="ctrTitle"/>
          </p:nvPr>
        </p:nvSpPr>
        <p:spPr>
          <a:xfrm>
            <a:off x="722489" y="463000"/>
            <a:ext cx="7837586" cy="233664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7200" dirty="0"/>
              <a:t>¿SEGURIDAD?</a:t>
            </a:r>
            <a:endParaRPr sz="7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5"/>
          <p:cNvSpPr txBox="1">
            <a:spLocks noGrp="1"/>
          </p:cNvSpPr>
          <p:nvPr>
            <p:ph type="ctrTitle"/>
          </p:nvPr>
        </p:nvSpPr>
        <p:spPr>
          <a:xfrm>
            <a:off x="106926" y="150833"/>
            <a:ext cx="5718139" cy="74098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dirty="0"/>
              <a:t>¿Qué es la Seguridad Humana?</a:t>
            </a:r>
            <a:endParaRPr sz="2400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1DBF074-A8C4-BFEB-81FA-6C98B0C2EA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3095553"/>
              </p:ext>
            </p:extLst>
          </p:nvPr>
        </p:nvGraphicFramePr>
        <p:xfrm>
          <a:off x="654755" y="1307394"/>
          <a:ext cx="7394223" cy="3836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6"/>
          <p:cNvSpPr txBox="1">
            <a:spLocks noGrp="1"/>
          </p:cNvSpPr>
          <p:nvPr>
            <p:ph type="subTitle" idx="2"/>
          </p:nvPr>
        </p:nvSpPr>
        <p:spPr>
          <a:xfrm>
            <a:off x="425625" y="3604350"/>
            <a:ext cx="34602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dirty="0"/>
              <a:t>Según un estudio realizado por André Rocháis.</a:t>
            </a:r>
            <a:endParaRPr sz="12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5174ED9-CE1C-6A8E-DFA2-E391D6B1EF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48" t="12458" r="10184" b="12053"/>
          <a:stretch/>
        </p:blipFill>
        <p:spPr>
          <a:xfrm>
            <a:off x="2415822" y="0"/>
            <a:ext cx="6728178" cy="344571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7"/>
          <p:cNvSpPr txBox="1">
            <a:spLocks noGrp="1"/>
          </p:cNvSpPr>
          <p:nvPr>
            <p:ph type="subTitle" idx="1"/>
          </p:nvPr>
        </p:nvSpPr>
        <p:spPr>
          <a:xfrm>
            <a:off x="555376" y="305003"/>
            <a:ext cx="7392002" cy="2663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solidFill>
                  <a:schemeClr val="tx1"/>
                </a:solidFill>
              </a:rPr>
              <a:t>Reducirá múltiples males sociales.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ES" sz="1800" dirty="0">
              <a:solidFill>
                <a:schemeClr val="tx1"/>
              </a:solidFill>
            </a:endParaRP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solidFill>
                  <a:schemeClr val="tx1"/>
                </a:solidFill>
              </a:rPr>
              <a:t>Armonía social al tiempo que refuerza todas las características individuales. 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ES" sz="1800" dirty="0">
              <a:solidFill>
                <a:schemeClr val="tx1"/>
              </a:solidFill>
            </a:endParaRP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solidFill>
                  <a:schemeClr val="tx1"/>
                </a:solidFill>
              </a:rPr>
              <a:t>Crear consciencia en los individuos con respecto a cómo ver la forma de vida.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ES" sz="1800" dirty="0">
              <a:solidFill>
                <a:schemeClr val="tx1"/>
              </a:solidFill>
            </a:endParaRP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solidFill>
                  <a:schemeClr val="tx1"/>
                </a:solidFill>
              </a:rPr>
              <a:t>Instruir un ambiente sano.</a:t>
            </a:r>
            <a:endParaRPr sz="1800" dirty="0">
              <a:solidFill>
                <a:schemeClr val="tx1"/>
              </a:solidFill>
            </a:endParaRPr>
          </a:p>
        </p:txBody>
      </p:sp>
      <p:sp>
        <p:nvSpPr>
          <p:cNvPr id="139" name="Google Shape;139;p27"/>
          <p:cNvSpPr txBox="1">
            <a:spLocks noGrp="1"/>
          </p:cNvSpPr>
          <p:nvPr>
            <p:ph type="subTitle" idx="2"/>
          </p:nvPr>
        </p:nvSpPr>
        <p:spPr>
          <a:xfrm>
            <a:off x="425625" y="3604350"/>
            <a:ext cx="34602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/>
              <a:t>Comprender cada una de las etapas del YO interno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5B64CCD-659E-ED2F-D344-7E83BAE1E4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7737500"/>
              </p:ext>
            </p:extLst>
          </p:nvPr>
        </p:nvGraphicFramePr>
        <p:xfrm>
          <a:off x="248357" y="0"/>
          <a:ext cx="8556976" cy="5143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8"/>
          <p:cNvSpPr txBox="1">
            <a:spLocks noGrp="1"/>
          </p:cNvSpPr>
          <p:nvPr>
            <p:ph type="ctrTitle"/>
          </p:nvPr>
        </p:nvSpPr>
        <p:spPr>
          <a:xfrm>
            <a:off x="2178756" y="-120219"/>
            <a:ext cx="6711561" cy="14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dirty="0"/>
              <a:t>Aspectos que con llevan a que la Seguridad Humana no disminuya </a:t>
            </a:r>
            <a:endParaRPr sz="2400" dirty="0"/>
          </a:p>
        </p:txBody>
      </p:sp>
      <p:sp>
        <p:nvSpPr>
          <p:cNvPr id="145" name="Google Shape;145;p28"/>
          <p:cNvSpPr txBox="1">
            <a:spLocks noGrp="1"/>
          </p:cNvSpPr>
          <p:nvPr>
            <p:ph type="subTitle" idx="1"/>
          </p:nvPr>
        </p:nvSpPr>
        <p:spPr>
          <a:xfrm>
            <a:off x="3741950" y="2812806"/>
            <a:ext cx="4374762" cy="21768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s-ES" sz="1800" dirty="0"/>
              <a:t>Desempleo y falta de oportunidades.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s-ES" sz="1800" dirty="0"/>
              <a:t>Aumento de la población.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s-ES" sz="1800" dirty="0"/>
              <a:t>Baja escolaridad.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s-ES" sz="1800" dirty="0"/>
              <a:t>Costo de la vida.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s-ES" sz="1800" dirty="0"/>
              <a:t>Salarios poco competentes.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s-ES" sz="1800" dirty="0"/>
              <a:t>Sistema político corrupto.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s-ES" sz="1800" dirty="0"/>
              <a:t>Sistema de seguridad deficiente.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250</Words>
  <Application>Microsoft Office PowerPoint</Application>
  <PresentationFormat>Presentación en pantalla (16:9)</PresentationFormat>
  <Paragraphs>42</Paragraphs>
  <Slides>13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Arial</vt:lpstr>
      <vt:lpstr>Tahoma</vt:lpstr>
      <vt:lpstr>Wingdings</vt:lpstr>
      <vt:lpstr>Montserrat</vt:lpstr>
      <vt:lpstr>Simple Light</vt:lpstr>
      <vt:lpstr>Presentación de PowerPoint</vt:lpstr>
      <vt:lpstr>Presentación de PowerPoint</vt:lpstr>
      <vt:lpstr>ONTOLOGÍA DEL CONCEPTO DE SEGURIDAD HUMANA</vt:lpstr>
      <vt:lpstr>¿SEGURIDAD?</vt:lpstr>
      <vt:lpstr>¿Qué es la Seguridad Humana?</vt:lpstr>
      <vt:lpstr>Presentación de PowerPoint</vt:lpstr>
      <vt:lpstr>Presentación de PowerPoint</vt:lpstr>
      <vt:lpstr>Presentación de PowerPoint</vt:lpstr>
      <vt:lpstr>Aspectos que con llevan a que la Seguridad Humana no disminuya </vt:lpstr>
      <vt:lpstr>Presentación de PowerPoint</vt:lpstr>
      <vt:lpstr>DERECHOS HUMANOS SEGURIDAD HUMANA</vt:lpstr>
      <vt:lpstr>SEGURIDAD CIUDADANA vs SEGURIDAD HUMANA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Desarrollo</cp:lastModifiedBy>
  <cp:revision>2</cp:revision>
  <dcterms:modified xsi:type="dcterms:W3CDTF">2023-08-18T21:50:45Z</dcterms:modified>
</cp:coreProperties>
</file>